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17"/>
  </p:notesMasterIdLst>
  <p:sldIdLst>
    <p:sldId id="417" r:id="rId2"/>
    <p:sldId id="300" r:id="rId3"/>
    <p:sldId id="405" r:id="rId4"/>
    <p:sldId id="416" r:id="rId5"/>
    <p:sldId id="410" r:id="rId6"/>
    <p:sldId id="413" r:id="rId7"/>
    <p:sldId id="414" r:id="rId8"/>
    <p:sldId id="415" r:id="rId9"/>
    <p:sldId id="409" r:id="rId10"/>
    <p:sldId id="418" r:id="rId11"/>
    <p:sldId id="403" r:id="rId12"/>
    <p:sldId id="406" r:id="rId13"/>
    <p:sldId id="407" r:id="rId14"/>
    <p:sldId id="408" r:id="rId15"/>
    <p:sldId id="263" r:id="rId16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A07E1A-EDAB-4CD0-974F-A923D06E0B42}" v="40" dt="2025-09-16T09:14:07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2494" autoAdjust="0"/>
  </p:normalViewPr>
  <p:slideViewPr>
    <p:cSldViewPr snapToGrid="0">
      <p:cViewPr varScale="1">
        <p:scale>
          <a:sx n="76" d="100"/>
          <a:sy n="76" d="100"/>
        </p:scale>
        <p:origin x="8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8C0A9C44-3555-4BDA-B96F-6166818F89E3}"/>
    <pc:docChg chg="custSel addSld modSld sldOrd">
      <pc:chgData name="Kristyna Ferris" userId="86aeac9f-971e-413b-9f78-ace434bd0a60" providerId="ADAL" clId="{8C0A9C44-3555-4BDA-B96F-6166818F89E3}" dt="2025-04-16T14:10:44.796" v="16" actId="27636"/>
      <pc:docMkLst>
        <pc:docMk/>
      </pc:docMkLst>
      <pc:sldChg chg="delSp modSp add mod ord">
        <pc:chgData name="Kristyna Ferris" userId="86aeac9f-971e-413b-9f78-ace434bd0a60" providerId="ADAL" clId="{8C0A9C44-3555-4BDA-B96F-6166818F89E3}" dt="2025-04-16T14:10:44.796" v="16" actId="27636"/>
        <pc:sldMkLst>
          <pc:docMk/>
          <pc:sldMk cId="1563204797" sldId="391"/>
        </pc:sldMkLst>
      </pc:sldChg>
    </pc:docChg>
  </pc:docChgLst>
  <pc:docChgLst>
    <pc:chgData name="Kristyna Ferris" userId="86aeac9f-971e-413b-9f78-ace434bd0a60" providerId="ADAL" clId="{BB1FBCEE-720A-4BC8-B896-5F1AD7000908}"/>
    <pc:docChg chg="custSel addSld delSld modSld modShowInfo">
      <pc:chgData name="Kristyna Ferris" userId="86aeac9f-971e-413b-9f78-ace434bd0a60" providerId="ADAL" clId="{BB1FBCEE-720A-4BC8-B896-5F1AD7000908}" dt="2025-09-18T11:50:06.788" v="442" actId="2744"/>
      <pc:docMkLst>
        <pc:docMk/>
      </pc:docMkLst>
      <pc:sldChg chg="delSp modSp del mod delDesignElem">
        <pc:chgData name="Kristyna Ferris" userId="86aeac9f-971e-413b-9f78-ace434bd0a60" providerId="ADAL" clId="{BB1FBCEE-720A-4BC8-B896-5F1AD7000908}" dt="2025-09-16T09:01:26.004" v="18" actId="47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BB1FBCEE-720A-4BC8-B896-5F1AD7000908}" dt="2025-09-16T09:01:21.352" v="17" actId="47"/>
        <pc:sldMkLst>
          <pc:docMk/>
          <pc:sldMk cId="654139468" sldId="299"/>
        </pc:sldMkLst>
      </pc:sldChg>
      <pc:sldChg chg="add">
        <pc:chgData name="Kristyna Ferris" userId="86aeac9f-971e-413b-9f78-ace434bd0a60" providerId="ADAL" clId="{BB1FBCEE-720A-4BC8-B896-5F1AD7000908}" dt="2025-09-16T09:01:39.058" v="19"/>
        <pc:sldMkLst>
          <pc:docMk/>
          <pc:sldMk cId="1187558783" sldId="300"/>
        </pc:sldMkLst>
      </pc:sldChg>
      <pc:sldChg chg="delSp delDesignElem">
        <pc:chgData name="Kristyna Ferris" userId="86aeac9f-971e-413b-9f78-ace434bd0a60" providerId="ADAL" clId="{BB1FBCEE-720A-4BC8-B896-5F1AD7000908}" dt="2025-09-16T09:00:44.897" v="10"/>
        <pc:sldMkLst>
          <pc:docMk/>
          <pc:sldMk cId="657121596" sldId="403"/>
        </pc:sldMkLst>
      </pc:sldChg>
      <pc:sldChg chg="delSp modSp mod delDesignElem">
        <pc:chgData name="Kristyna Ferris" userId="86aeac9f-971e-413b-9f78-ace434bd0a60" providerId="ADAL" clId="{BB1FBCEE-720A-4BC8-B896-5F1AD7000908}" dt="2025-09-16T09:01:46.824" v="20" actId="14100"/>
        <pc:sldMkLst>
          <pc:docMk/>
          <pc:sldMk cId="2347879454" sldId="405"/>
        </pc:sldMkLst>
        <pc:spChg chg="mod">
          <ac:chgData name="Kristyna Ferris" userId="86aeac9f-971e-413b-9f78-ace434bd0a60" providerId="ADAL" clId="{BB1FBCEE-720A-4BC8-B896-5F1AD7000908}" dt="2025-09-16T09:01:46.824" v="20" actId="14100"/>
          <ac:spMkLst>
            <pc:docMk/>
            <pc:sldMk cId="2347879454" sldId="405"/>
            <ac:spMk id="7" creationId="{B8CB278E-3CA7-3D53-9FA5-53A048960050}"/>
          </ac:spMkLst>
        </pc:spChg>
      </pc:sldChg>
      <pc:sldChg chg="delSp delDesignElem">
        <pc:chgData name="Kristyna Ferris" userId="86aeac9f-971e-413b-9f78-ace434bd0a60" providerId="ADAL" clId="{BB1FBCEE-720A-4BC8-B896-5F1AD7000908}" dt="2025-09-16T09:00:44.897" v="10"/>
        <pc:sldMkLst>
          <pc:docMk/>
          <pc:sldMk cId="1200374705" sldId="406"/>
        </pc:sldMkLst>
      </pc:sldChg>
      <pc:sldChg chg="delSp modSp mod delDesignElem">
        <pc:chgData name="Kristyna Ferris" userId="86aeac9f-971e-413b-9f78-ace434bd0a60" providerId="ADAL" clId="{BB1FBCEE-720A-4BC8-B896-5F1AD7000908}" dt="2025-09-16T09:00:45.071" v="13" actId="27636"/>
        <pc:sldMkLst>
          <pc:docMk/>
          <pc:sldMk cId="3112785830" sldId="407"/>
        </pc:sldMkLst>
        <pc:spChg chg="mod">
          <ac:chgData name="Kristyna Ferris" userId="86aeac9f-971e-413b-9f78-ace434bd0a60" providerId="ADAL" clId="{BB1FBCEE-720A-4BC8-B896-5F1AD7000908}" dt="2025-09-16T09:00:45.071" v="13" actId="27636"/>
          <ac:spMkLst>
            <pc:docMk/>
            <pc:sldMk cId="3112785830" sldId="407"/>
            <ac:spMk id="2" creationId="{4C6E412E-61AD-0C19-8AA4-5C887F9614FE}"/>
          </ac:spMkLst>
        </pc:spChg>
      </pc:sldChg>
      <pc:sldChg chg="delSp modSp mod delDesignElem">
        <pc:chgData name="Kristyna Ferris" userId="86aeac9f-971e-413b-9f78-ace434bd0a60" providerId="ADAL" clId="{BB1FBCEE-720A-4BC8-B896-5F1AD7000908}" dt="2025-09-16T09:06:34.609" v="62" actId="27636"/>
        <pc:sldMkLst>
          <pc:docMk/>
          <pc:sldMk cId="2094379124" sldId="409"/>
        </pc:sldMkLst>
        <pc:spChg chg="mod">
          <ac:chgData name="Kristyna Ferris" userId="86aeac9f-971e-413b-9f78-ace434bd0a60" providerId="ADAL" clId="{BB1FBCEE-720A-4BC8-B896-5F1AD7000908}" dt="2025-09-16T09:06:34.609" v="62" actId="27636"/>
          <ac:spMkLst>
            <pc:docMk/>
            <pc:sldMk cId="2094379124" sldId="409"/>
            <ac:spMk id="2" creationId="{AAA381CD-89C7-838A-0659-C77E810AE9FD}"/>
          </ac:spMkLst>
        </pc:spChg>
      </pc:sldChg>
      <pc:sldChg chg="delSp delDesignElem">
        <pc:chgData name="Kristyna Ferris" userId="86aeac9f-971e-413b-9f78-ace434bd0a60" providerId="ADAL" clId="{BB1FBCEE-720A-4BC8-B896-5F1AD7000908}" dt="2025-09-16T09:00:44.897" v="10"/>
        <pc:sldMkLst>
          <pc:docMk/>
          <pc:sldMk cId="3408236721" sldId="410"/>
        </pc:sldMkLst>
      </pc:sldChg>
      <pc:sldChg chg="delSp modSp mod delDesignElem">
        <pc:chgData name="Kristyna Ferris" userId="86aeac9f-971e-413b-9f78-ace434bd0a60" providerId="ADAL" clId="{BB1FBCEE-720A-4BC8-B896-5F1AD7000908}" dt="2025-09-16T09:02:29.404" v="27" actId="404"/>
        <pc:sldMkLst>
          <pc:docMk/>
          <pc:sldMk cId="1845977226" sldId="413"/>
        </pc:sldMkLst>
        <pc:spChg chg="mod">
          <ac:chgData name="Kristyna Ferris" userId="86aeac9f-971e-413b-9f78-ace434bd0a60" providerId="ADAL" clId="{BB1FBCEE-720A-4BC8-B896-5F1AD7000908}" dt="2025-09-16T09:02:29.404" v="27" actId="404"/>
          <ac:spMkLst>
            <pc:docMk/>
            <pc:sldMk cId="1845977226" sldId="413"/>
            <ac:spMk id="7" creationId="{4839543A-BC35-E5E5-5181-4716694AC731}"/>
          </ac:spMkLst>
        </pc:spChg>
      </pc:sldChg>
      <pc:sldChg chg="delSp modSp mod delDesignElem">
        <pc:chgData name="Kristyna Ferris" userId="86aeac9f-971e-413b-9f78-ace434bd0a60" providerId="ADAL" clId="{BB1FBCEE-720A-4BC8-B896-5F1AD7000908}" dt="2025-09-16T09:02:41.333" v="29" actId="20577"/>
        <pc:sldMkLst>
          <pc:docMk/>
          <pc:sldMk cId="924196490" sldId="414"/>
        </pc:sldMkLst>
        <pc:spChg chg="mod">
          <ac:chgData name="Kristyna Ferris" userId="86aeac9f-971e-413b-9f78-ace434bd0a60" providerId="ADAL" clId="{BB1FBCEE-720A-4BC8-B896-5F1AD7000908}" dt="2025-09-16T09:02:41.333" v="29" actId="20577"/>
          <ac:spMkLst>
            <pc:docMk/>
            <pc:sldMk cId="924196490" sldId="414"/>
            <ac:spMk id="2" creationId="{1505CD27-FFBA-EC68-5D1D-E17692A8703E}"/>
          </ac:spMkLst>
        </pc:spChg>
      </pc:sldChg>
      <pc:sldChg chg="delSp modSp mod delDesignElem">
        <pc:chgData name="Kristyna Ferris" userId="86aeac9f-971e-413b-9f78-ace434bd0a60" providerId="ADAL" clId="{BB1FBCEE-720A-4BC8-B896-5F1AD7000908}" dt="2025-09-16T09:02:50.914" v="39" actId="20577"/>
        <pc:sldMkLst>
          <pc:docMk/>
          <pc:sldMk cId="3219163276" sldId="415"/>
        </pc:sldMkLst>
        <pc:spChg chg="mod">
          <ac:chgData name="Kristyna Ferris" userId="86aeac9f-971e-413b-9f78-ace434bd0a60" providerId="ADAL" clId="{BB1FBCEE-720A-4BC8-B896-5F1AD7000908}" dt="2025-09-16T09:02:50.914" v="39" actId="20577"/>
          <ac:spMkLst>
            <pc:docMk/>
            <pc:sldMk cId="3219163276" sldId="415"/>
            <ac:spMk id="7" creationId="{4A29A05F-0406-8C04-D509-44A18AD9FD56}"/>
          </ac:spMkLst>
        </pc:spChg>
      </pc:sldChg>
      <pc:sldChg chg="modSp add">
        <pc:chgData name="Kristyna Ferris" userId="86aeac9f-971e-413b-9f78-ace434bd0a60" providerId="ADAL" clId="{BB1FBCEE-720A-4BC8-B896-5F1AD7000908}" dt="2025-09-16T09:01:18.509" v="16"/>
        <pc:sldMkLst>
          <pc:docMk/>
          <pc:sldMk cId="1124475022" sldId="417"/>
        </pc:sldMkLst>
        <pc:spChg chg="mod">
          <ac:chgData name="Kristyna Ferris" userId="86aeac9f-971e-413b-9f78-ace434bd0a60" providerId="ADAL" clId="{BB1FBCEE-720A-4BC8-B896-5F1AD7000908}" dt="2025-09-16T09:01:18.509" v="16"/>
          <ac:spMkLst>
            <pc:docMk/>
            <pc:sldMk cId="1124475022" sldId="417"/>
            <ac:spMk id="2" creationId="{A4322E92-41AE-89A9-2018-F418DEE61614}"/>
          </ac:spMkLst>
        </pc:spChg>
      </pc:sldChg>
      <pc:sldChg chg="addSp delSp modSp add mod">
        <pc:chgData name="Kristyna Ferris" userId="86aeac9f-971e-413b-9f78-ace434bd0a60" providerId="ADAL" clId="{BB1FBCEE-720A-4BC8-B896-5F1AD7000908}" dt="2025-09-16T09:14:07.105" v="441" actId="1038"/>
        <pc:sldMkLst>
          <pc:docMk/>
          <pc:sldMk cId="3814770436" sldId="418"/>
        </pc:sldMkLst>
        <pc:spChg chg="mod">
          <ac:chgData name="Kristyna Ferris" userId="86aeac9f-971e-413b-9f78-ace434bd0a60" providerId="ADAL" clId="{BB1FBCEE-720A-4BC8-B896-5F1AD7000908}" dt="2025-09-16T09:06:39.808" v="72" actId="20577"/>
          <ac:spMkLst>
            <pc:docMk/>
            <pc:sldMk cId="3814770436" sldId="418"/>
            <ac:spMk id="2" creationId="{1D2050D3-F5E0-EF8D-4F47-4A4CE8B91E8B}"/>
          </ac:spMkLst>
        </pc:spChg>
        <pc:spChg chg="mod">
          <ac:chgData name="Kristyna Ferris" userId="86aeac9f-971e-413b-9f78-ace434bd0a60" providerId="ADAL" clId="{BB1FBCEE-720A-4BC8-B896-5F1AD7000908}" dt="2025-09-16T09:08:44.030" v="411" actId="20577"/>
          <ac:spMkLst>
            <pc:docMk/>
            <pc:sldMk cId="3814770436" sldId="418"/>
            <ac:spMk id="7" creationId="{6755344E-EE86-05E5-538A-13809E852CD7}"/>
          </ac:spMkLst>
        </pc:spChg>
        <pc:picChg chg="add mod">
          <ac:chgData name="Kristyna Ferris" userId="86aeac9f-971e-413b-9f78-ace434bd0a60" providerId="ADAL" clId="{BB1FBCEE-720A-4BC8-B896-5F1AD7000908}" dt="2025-09-16T09:14:07.105" v="441" actId="1038"/>
          <ac:picMkLst>
            <pc:docMk/>
            <pc:sldMk cId="3814770436" sldId="418"/>
            <ac:picMk id="3" creationId="{363BAA43-04FA-9BF4-95F9-B1F39A5F6A05}"/>
          </ac:picMkLst>
        </pc:picChg>
      </pc:sldChg>
    </pc:docChg>
  </pc:docChgLst>
  <pc:docChgLst>
    <pc:chgData name="Kristyna Ferris" userId="86aeac9f-971e-413b-9f78-ace434bd0a60" providerId="ADAL" clId="{88A2FDF0-9451-4492-BDAF-9D2D6F8CFEC3}"/>
    <pc:docChg chg="delSld modSld sldOrd delMainMaster">
      <pc:chgData name="Kristyna Ferris" userId="86aeac9f-971e-413b-9f78-ace434bd0a60" providerId="ADAL" clId="{88A2FDF0-9451-4492-BDAF-9D2D6F8CFEC3}" dt="2025-03-20T13:10:01.159" v="84" actId="1076"/>
      <pc:docMkLst>
        <pc:docMk/>
      </pc:docMkLst>
      <pc:sldChg chg="del">
        <pc:chgData name="Kristyna Ferris" userId="86aeac9f-971e-413b-9f78-ace434bd0a60" providerId="ADAL" clId="{88A2FDF0-9451-4492-BDAF-9D2D6F8CFEC3}" dt="2025-03-08T20:02:16.904" v="82" actId="47"/>
        <pc:sldMkLst>
          <pc:docMk/>
          <pc:sldMk cId="3893758781" sldId="256"/>
        </pc:sldMkLst>
      </pc:sldChg>
      <pc:sldChg chg="modSp mod ord">
        <pc:chgData name="Kristyna Ferris" userId="86aeac9f-971e-413b-9f78-ace434bd0a60" providerId="ADAL" clId="{88A2FDF0-9451-4492-BDAF-9D2D6F8CFEC3}" dt="2025-03-20T13:10:01.159" v="84" actId="1076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88A2FDF0-9451-4492-BDAF-9D2D6F8CFEC3}" dt="2025-03-08T03:56:04.611" v="21" actId="47"/>
        <pc:sldMkLst>
          <pc:docMk/>
          <pc:sldMk cId="1864573609" sldId="261"/>
        </pc:sldMkLst>
      </pc:sldChg>
      <pc:sldChg chg="modSp modAnim">
        <pc:chgData name="Kristyna Ferris" userId="86aeac9f-971e-413b-9f78-ace434bd0a60" providerId="ADAL" clId="{88A2FDF0-9451-4492-BDAF-9D2D6F8CFEC3}" dt="2025-03-08T04:31:13.220" v="78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88A2FDF0-9451-4492-BDAF-9D2D6F8CFEC3}" dt="2025-03-08T03:57:56.352" v="24" actId="47"/>
        <pc:sldMkLst>
          <pc:docMk/>
          <pc:sldMk cId="1096449800" sldId="369"/>
        </pc:sldMkLst>
      </pc:sldChg>
      <pc:sldChg chg="del">
        <pc:chgData name="Kristyna Ferris" userId="86aeac9f-971e-413b-9f78-ace434bd0a60" providerId="ADAL" clId="{88A2FDF0-9451-4492-BDAF-9D2D6F8CFEC3}" dt="2025-03-08T03:52:22.162" v="0" actId="2696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88A2FDF0-9451-4492-BDAF-9D2D6F8CFEC3}" dt="2025-03-08T03:57:42.364" v="22" actId="47"/>
        <pc:sldMkLst>
          <pc:docMk/>
          <pc:sldMk cId="1088108979" sldId="380"/>
        </pc:sldMkLst>
      </pc:sldChg>
      <pc:sldChg chg="modTransition">
        <pc:chgData name="Kristyna Ferris" userId="86aeac9f-971e-413b-9f78-ace434bd0a60" providerId="ADAL" clId="{88A2FDF0-9451-4492-BDAF-9D2D6F8CFEC3}" dt="2025-03-08T04:29:46.129" v="70"/>
        <pc:sldMkLst>
          <pc:docMk/>
          <pc:sldMk cId="2479029440" sldId="382"/>
        </pc:sldMkLst>
      </pc:sldChg>
      <pc:sldChg chg="modTransition">
        <pc:chgData name="Kristyna Ferris" userId="86aeac9f-971e-413b-9f78-ace434bd0a60" providerId="ADAL" clId="{88A2FDF0-9451-4492-BDAF-9D2D6F8CFEC3}" dt="2025-03-08T20:01:36.646" v="80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88A2FDF0-9451-4492-BDAF-9D2D6F8CFEC3}" dt="2025-03-08T03:57:47.486" v="23" actId="47"/>
        <pc:sldMkLst>
          <pc:docMk/>
          <pc:sldMk cId="419613105" sldId="389"/>
        </pc:sldMkLst>
      </pc:sldChg>
      <pc:sldChg chg="modTransition">
        <pc:chgData name="Kristyna Ferris" userId="86aeac9f-971e-413b-9f78-ace434bd0a60" providerId="ADAL" clId="{88A2FDF0-9451-4492-BDAF-9D2D6F8CFEC3}" dt="2025-03-08T04:30:20.377" v="72"/>
        <pc:sldMkLst>
          <pc:docMk/>
          <pc:sldMk cId="743594602" sldId="390"/>
        </pc:sldMkLst>
      </pc:sldChg>
      <pc:sldChg chg="del modTransition">
        <pc:chgData name="Kristyna Ferris" userId="86aeac9f-971e-413b-9f78-ace434bd0a60" providerId="ADAL" clId="{88A2FDF0-9451-4492-BDAF-9D2D6F8CFEC3}" dt="2025-03-08T20:02:15.851" v="81" actId="47"/>
        <pc:sldMkLst>
          <pc:docMk/>
          <pc:sldMk cId="4120527616" sldId="2147483644"/>
        </pc:sldMkLst>
      </pc:sldChg>
      <pc:sldChg chg="del">
        <pc:chgData name="Kristyna Ferris" userId="86aeac9f-971e-413b-9f78-ace434bd0a60" providerId="ADAL" clId="{88A2FDF0-9451-4492-BDAF-9D2D6F8CFEC3}" dt="2025-03-08T20:02:17.797" v="83" actId="47"/>
        <pc:sldMkLst>
          <pc:docMk/>
          <pc:sldMk cId="3294792899" sldId="2147483645"/>
        </pc:sldMkLst>
      </pc:sldChg>
      <pc:sldMasterChg chg="del delSldLayout">
        <pc:chgData name="Kristyna Ferris" userId="86aeac9f-971e-413b-9f78-ace434bd0a60" providerId="ADAL" clId="{88A2FDF0-9451-4492-BDAF-9D2D6F8CFEC3}" dt="2025-03-08T20:02:17.797" v="83" actId="47"/>
        <pc:sldMasterMkLst>
          <pc:docMk/>
          <pc:sldMasterMk cId="1640882646" sldId="2147483722"/>
        </pc:sldMasterMkLst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132498677" sldId="2147483723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765190687" sldId="2147483724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657492477" sldId="2147483725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54155955" sldId="2147483726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4242909112" sldId="2147483727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355850896" sldId="2147483728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697559453" sldId="2147483729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870762473" sldId="2147483730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28099738" sldId="2147483731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184592809" sldId="2147483732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641639469" sldId="2147483733"/>
          </pc:sldLayoutMkLst>
        </pc:sldLayoutChg>
      </pc:sldMasterChg>
    </pc:docChg>
  </pc:docChgLst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</pc:sld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</pc:sldChg>
    </pc:docChg>
  </pc:docChgLst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C1958BFF-70D1-4F95-955C-BCA7E8FE0D4F}"/>
    <pc:docChg chg="undo redo custSel addSld delSld modSld">
      <pc:chgData name="Kristyna Ferris" userId="86aeac9f-971e-413b-9f78-ace434bd0a60" providerId="ADAL" clId="{C1958BFF-70D1-4F95-955C-BCA7E8FE0D4F}" dt="2024-07-30T13:33:25.126" v="155" actId="47"/>
      <pc:docMkLst>
        <pc:docMk/>
      </pc:docMkLst>
      <pc:sldChg chg="modSp mod">
        <pc:chgData name="Kristyna Ferris" userId="86aeac9f-971e-413b-9f78-ace434bd0a60" providerId="ADAL" clId="{C1958BFF-70D1-4F95-955C-BCA7E8FE0D4F}" dt="2024-07-30T13:29:10.277" v="64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1958BFF-70D1-4F95-955C-BCA7E8FE0D4F}" dt="2024-07-30T13:28:42.115" v="9" actId="1076"/>
        <pc:sldMkLst>
          <pc:docMk/>
          <pc:sldMk cId="654139468" sldId="299"/>
        </pc:sldMkLst>
      </pc:sldChg>
      <pc:sldChg chg="delSp modSp mod">
        <pc:chgData name="Kristyna Ferris" userId="86aeac9f-971e-413b-9f78-ace434bd0a60" providerId="ADAL" clId="{C1958BFF-70D1-4F95-955C-BCA7E8FE0D4F}" dt="2024-07-30T13:30:13.417" v="77" actId="478"/>
        <pc:sldMkLst>
          <pc:docMk/>
          <pc:sldMk cId="4068800903" sldId="367"/>
        </pc:sldMkLst>
      </pc:sldChg>
      <pc:sldChg chg="addSp delSp modSp mod">
        <pc:chgData name="Kristyna Ferris" userId="86aeac9f-971e-413b-9f78-ace434bd0a60" providerId="ADAL" clId="{C1958BFF-70D1-4F95-955C-BCA7E8FE0D4F}" dt="2024-07-30T13:29:56.170" v="74" actId="27636"/>
        <pc:sldMkLst>
          <pc:docMk/>
          <pc:sldMk cId="2141359495" sldId="368"/>
        </pc:sldMkLst>
      </pc:sldChg>
      <pc:sldChg chg="delSp modSp mod">
        <pc:chgData name="Kristyna Ferris" userId="86aeac9f-971e-413b-9f78-ace434bd0a60" providerId="ADAL" clId="{C1958BFF-70D1-4F95-955C-BCA7E8FE0D4F}" dt="2024-07-30T13:32:51.477" v="153" actId="1076"/>
        <pc:sldMkLst>
          <pc:docMk/>
          <pc:sldMk cId="1096449800" sldId="369"/>
        </pc:sldMkLst>
      </pc:sldChg>
      <pc:sldChg chg="addSp delSp modSp mod">
        <pc:chgData name="Kristyna Ferris" userId="86aeac9f-971e-413b-9f78-ace434bd0a60" providerId="ADAL" clId="{C1958BFF-70D1-4F95-955C-BCA7E8FE0D4F}" dt="2024-07-30T13:31:45.494" v="93" actId="2711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293490888" sldId="37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711815052" sldId="372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265793859" sldId="375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041511338" sldId="377"/>
        </pc:sldMkLst>
      </pc:sldChg>
      <pc:sldChg chg="del">
        <pc:chgData name="Kristyna Ferris" userId="86aeac9f-971e-413b-9f78-ace434bd0a60" providerId="ADAL" clId="{C1958BFF-70D1-4F95-955C-BCA7E8FE0D4F}" dt="2024-07-30T13:33:10.937" v="154" actId="2696"/>
        <pc:sldMkLst>
          <pc:docMk/>
          <pc:sldMk cId="221036931" sldId="378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238630180" sldId="379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088108979" sldId="38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617924407" sldId="38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164774831" sldId="383"/>
        </pc:sldMkLst>
      </pc:sldChg>
      <pc:sldChg chg="addSp modSp add">
        <pc:chgData name="Kristyna Ferris" userId="86aeac9f-971e-413b-9f78-ace434bd0a60" providerId="ADAL" clId="{C1958BFF-70D1-4F95-955C-BCA7E8FE0D4F}" dt="2024-07-30T13:30:30.424" v="81" actId="1076"/>
        <pc:sldMkLst>
          <pc:docMk/>
          <pc:sldMk cId="1429950852" sldId="384"/>
        </pc:sldMkLst>
      </pc:sldChg>
    </pc:docChg>
  </pc:docChgLst>
  <pc:docChgLst>
    <pc:chgData name="Kristyna Ferris" userId="86aeac9f-971e-413b-9f78-ace434bd0a60" providerId="ADAL" clId="{6B0C49BF-AE1B-45C5-859C-7B7C60EFEE4D}"/>
    <pc:docChg chg="custSel addSld delSld modSld">
      <pc:chgData name="Kristyna Ferris" userId="86aeac9f-971e-413b-9f78-ace434bd0a60" providerId="ADAL" clId="{6B0C49BF-AE1B-45C5-859C-7B7C60EFEE4D}" dt="2024-08-16T06:20:19.020" v="72"/>
      <pc:docMkLst>
        <pc:docMk/>
      </pc:docMkLst>
      <pc:sldChg chg="addSp modSp mod">
        <pc:chgData name="Kristyna Ferris" userId="86aeac9f-971e-413b-9f78-ace434bd0a60" providerId="ADAL" clId="{6B0C49BF-AE1B-45C5-859C-7B7C60EFEE4D}" dt="2024-08-16T05:05:41.672" v="69" actId="14100"/>
        <pc:sldMkLst>
          <pc:docMk/>
          <pc:sldMk cId="1096449800" sldId="369"/>
        </pc:sldMkLst>
      </pc:sldChg>
      <pc:sldChg chg="mod modShow">
        <pc:chgData name="Kristyna Ferris" userId="86aeac9f-971e-413b-9f78-ace434bd0a60" providerId="ADAL" clId="{6B0C49BF-AE1B-45C5-859C-7B7C60EFEE4D}" dt="2024-08-15T14:39:19.665" v="26" actId="729"/>
        <pc:sldMkLst>
          <pc:docMk/>
          <pc:sldMk cId="1025252409" sldId="370"/>
        </pc:sldMkLst>
      </pc:sldChg>
      <pc:sldChg chg="add del">
        <pc:chgData name="Kristyna Ferris" userId="86aeac9f-971e-413b-9f78-ace434bd0a60" providerId="ADAL" clId="{6B0C49BF-AE1B-45C5-859C-7B7C60EFEE4D}" dt="2024-08-16T06:20:19.020" v="72"/>
        <pc:sldMkLst>
          <pc:docMk/>
          <pc:sldMk cId="1088108979" sldId="380"/>
        </pc:sldMkLst>
      </pc:sldChg>
      <pc:sldChg chg="modSp mod">
        <pc:chgData name="Kristyna Ferris" userId="86aeac9f-971e-413b-9f78-ace434bd0a60" providerId="ADAL" clId="{6B0C49BF-AE1B-45C5-859C-7B7C60EFEE4D}" dt="2024-08-15T14:39:06.197" v="25" actId="20577"/>
        <pc:sldMkLst>
          <pc:docMk/>
          <pc:sldMk cId="4252681138" sldId="385"/>
        </pc:sldMkLst>
      </pc:sldChg>
      <pc:sldChg chg="addSp delSp modSp add mod">
        <pc:chgData name="Kristyna Ferris" userId="86aeac9f-971e-413b-9f78-ace434bd0a60" providerId="ADAL" clId="{6B0C49BF-AE1B-45C5-859C-7B7C60EFEE4D}" dt="2024-08-16T04:57:34.615" v="64" actId="1076"/>
        <pc:sldMkLst>
          <pc:docMk/>
          <pc:sldMk cId="419613105" sldId="389"/>
        </pc:sldMkLst>
      </pc:sldChg>
    </pc:docChg>
  </pc:docChgLst>
  <pc:docChgLst>
    <pc:chgData name="Kristyna Ferris" userId="86aeac9f-971e-413b-9f78-ace434bd0a60" providerId="ADAL" clId="{E6DF73D4-601B-41C3-BB7F-B9238ECEA6D7}"/>
    <pc:docChg chg="undo redo custSel addSld delSld modSld sldOrd">
      <pc:chgData name="Kristyna Ferris" userId="86aeac9f-971e-413b-9f78-ace434bd0a60" providerId="ADAL" clId="{E6DF73D4-601B-41C3-BB7F-B9238ECEA6D7}" dt="2025-05-03T18:29:07.474" v="6081" actId="20577"/>
      <pc:docMkLst>
        <pc:docMk/>
      </pc:docMkLst>
      <pc:sldChg chg="modSp mod">
        <pc:chgData name="Kristyna Ferris" userId="86aeac9f-971e-413b-9f78-ace434bd0a60" providerId="ADAL" clId="{E6DF73D4-601B-41C3-BB7F-B9238ECEA6D7}" dt="2025-05-03T13:35:25.513" v="414" actId="20577"/>
        <pc:sldMkLst>
          <pc:docMk/>
          <pc:sldMk cId="949436070" sldId="257"/>
        </pc:sldMkLst>
      </pc:sldChg>
      <pc:sldChg chg="addSp delSp modSp mod">
        <pc:chgData name="Kristyna Ferris" userId="86aeac9f-971e-413b-9f78-ace434bd0a60" providerId="ADAL" clId="{E6DF73D4-601B-41C3-BB7F-B9238ECEA6D7}" dt="2025-05-03T12:34:36.253" v="1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E6DF73D4-601B-41C3-BB7F-B9238ECEA6D7}" dt="2025-05-03T12:55:51.235" v="30" actId="1076"/>
        <pc:sldMkLst>
          <pc:docMk/>
          <pc:sldMk cId="654139468" sldId="299"/>
        </pc:sldMkLst>
      </pc:sldChg>
      <pc:sldChg chg="addSp delSp modSp del mod ord modNotesTx">
        <pc:chgData name="Kristyna Ferris" userId="86aeac9f-971e-413b-9f78-ace434bd0a60" providerId="ADAL" clId="{E6DF73D4-601B-41C3-BB7F-B9238ECEA6D7}" dt="2025-05-03T14:22:15.073" v="1265" actId="47"/>
        <pc:sldMkLst>
          <pc:docMk/>
          <pc:sldMk cId="4068800903" sldId="367"/>
        </pc:sldMkLst>
      </pc:sldChg>
      <pc:sldChg chg="del">
        <pc:chgData name="Kristyna Ferris" userId="86aeac9f-971e-413b-9f78-ace434bd0a60" providerId="ADAL" clId="{E6DF73D4-601B-41C3-BB7F-B9238ECEA6D7}" dt="2025-05-03T12:52:07.916" v="7" actId="47"/>
        <pc:sldMkLst>
          <pc:docMk/>
          <pc:sldMk cId="2479029440" sldId="382"/>
        </pc:sldMkLst>
      </pc:sldChg>
      <pc:sldChg chg="del">
        <pc:chgData name="Kristyna Ferris" userId="86aeac9f-971e-413b-9f78-ace434bd0a60" providerId="ADAL" clId="{E6DF73D4-601B-41C3-BB7F-B9238ECEA6D7}" dt="2025-05-03T12:52:13.557" v="12" actId="47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E6DF73D4-601B-41C3-BB7F-B9238ECEA6D7}" dt="2025-05-03T12:52:12.269" v="11" actId="47"/>
        <pc:sldMkLst>
          <pc:docMk/>
          <pc:sldMk cId="4252681138" sldId="385"/>
        </pc:sldMkLst>
      </pc:sldChg>
      <pc:sldChg chg="del">
        <pc:chgData name="Kristyna Ferris" userId="86aeac9f-971e-413b-9f78-ace434bd0a60" providerId="ADAL" clId="{E6DF73D4-601B-41C3-BB7F-B9238ECEA6D7}" dt="2025-05-03T12:52:10.565" v="9" actId="47"/>
        <pc:sldMkLst>
          <pc:docMk/>
          <pc:sldMk cId="1453238397" sldId="386"/>
        </pc:sldMkLst>
      </pc:sldChg>
      <pc:sldChg chg="del">
        <pc:chgData name="Kristyna Ferris" userId="86aeac9f-971e-413b-9f78-ace434bd0a60" providerId="ADAL" clId="{E6DF73D4-601B-41C3-BB7F-B9238ECEA6D7}" dt="2025-05-03T12:52:11.468" v="10" actId="47"/>
        <pc:sldMkLst>
          <pc:docMk/>
          <pc:sldMk cId="2050652664" sldId="387"/>
        </pc:sldMkLst>
      </pc:sldChg>
      <pc:sldChg chg="del">
        <pc:chgData name="Kristyna Ferris" userId="86aeac9f-971e-413b-9f78-ace434bd0a60" providerId="ADAL" clId="{E6DF73D4-601B-41C3-BB7F-B9238ECEA6D7}" dt="2025-05-03T12:52:09.331" v="8" actId="47"/>
        <pc:sldMkLst>
          <pc:docMk/>
          <pc:sldMk cId="3641296691" sldId="388"/>
        </pc:sldMkLst>
      </pc:sldChg>
      <pc:sldChg chg="del">
        <pc:chgData name="Kristyna Ferris" userId="86aeac9f-971e-413b-9f78-ace434bd0a60" providerId="ADAL" clId="{E6DF73D4-601B-41C3-BB7F-B9238ECEA6D7}" dt="2025-05-03T12:52:14.524" v="13" actId="47"/>
        <pc:sldMkLst>
          <pc:docMk/>
          <pc:sldMk cId="743594602" sldId="390"/>
        </pc:sldMkLst>
      </pc:sldChg>
      <pc:sldChg chg="delSp del mod ord">
        <pc:chgData name="Kristyna Ferris" userId="86aeac9f-971e-413b-9f78-ace434bd0a60" providerId="ADAL" clId="{E6DF73D4-601B-41C3-BB7F-B9238ECEA6D7}" dt="2025-05-03T17:02:19.099" v="1722" actId="47"/>
        <pc:sldMkLst>
          <pc:docMk/>
          <pc:sldMk cId="1563204797" sldId="391"/>
        </pc:sldMkLst>
      </pc:sldChg>
      <pc:sldChg chg="addSp delSp modSp add mod">
        <pc:chgData name="Kristyna Ferris" userId="86aeac9f-971e-413b-9f78-ace434bd0a60" providerId="ADAL" clId="{E6DF73D4-601B-41C3-BB7F-B9238ECEA6D7}" dt="2025-05-03T17:19:17.179" v="3063" actId="1036"/>
        <pc:sldMkLst>
          <pc:docMk/>
          <pc:sldMk cId="981308394" sldId="392"/>
        </pc:sldMkLst>
      </pc:sldChg>
      <pc:sldChg chg="addSp modSp add mod modNotesTx">
        <pc:chgData name="Kristyna Ferris" userId="86aeac9f-971e-413b-9f78-ace434bd0a60" providerId="ADAL" clId="{E6DF73D4-601B-41C3-BB7F-B9238ECEA6D7}" dt="2025-05-03T17:57:48.528" v="4475" actId="20577"/>
        <pc:sldMkLst>
          <pc:docMk/>
          <pc:sldMk cId="2414226407" sldId="393"/>
        </pc:sldMkLst>
      </pc:sldChg>
      <pc:sldChg chg="addSp delSp modSp add mod modNotesTx">
        <pc:chgData name="Kristyna Ferris" userId="86aeac9f-971e-413b-9f78-ace434bd0a60" providerId="ADAL" clId="{E6DF73D4-601B-41C3-BB7F-B9238ECEA6D7}" dt="2025-05-03T17:59:20.385" v="4690" actId="20577"/>
        <pc:sldMkLst>
          <pc:docMk/>
          <pc:sldMk cId="2849609488" sldId="394"/>
        </pc:sldMkLst>
      </pc:sldChg>
      <pc:sldChg chg="modSp add del mod">
        <pc:chgData name="Kristyna Ferris" userId="86aeac9f-971e-413b-9f78-ace434bd0a60" providerId="ADAL" clId="{E6DF73D4-601B-41C3-BB7F-B9238ECEA6D7}" dt="2025-05-03T16:53:11.818" v="1611" actId="47"/>
        <pc:sldMkLst>
          <pc:docMk/>
          <pc:sldMk cId="3691668904" sldId="395"/>
        </pc:sldMkLst>
      </pc:sldChg>
      <pc:sldChg chg="addSp modSp add mod ord">
        <pc:chgData name="Kristyna Ferris" userId="86aeac9f-971e-413b-9f78-ace434bd0a60" providerId="ADAL" clId="{E6DF73D4-601B-41C3-BB7F-B9238ECEA6D7}" dt="2025-05-03T18:29:07.474" v="6081" actId="20577"/>
        <pc:sldMkLst>
          <pc:docMk/>
          <pc:sldMk cId="687194996" sldId="396"/>
        </pc:sldMkLst>
      </pc:sldChg>
      <pc:sldChg chg="modSp add del mod">
        <pc:chgData name="Kristyna Ferris" userId="86aeac9f-971e-413b-9f78-ace434bd0a60" providerId="ADAL" clId="{E6DF73D4-601B-41C3-BB7F-B9238ECEA6D7}" dt="2025-05-03T16:53:15.269" v="1612" actId="47"/>
        <pc:sldMkLst>
          <pc:docMk/>
          <pc:sldMk cId="1964027285" sldId="397"/>
        </pc:sldMkLst>
      </pc:sldChg>
      <pc:sldChg chg="addSp modSp add mod ord">
        <pc:chgData name="Kristyna Ferris" userId="86aeac9f-971e-413b-9f78-ace434bd0a60" providerId="ADAL" clId="{E6DF73D4-601B-41C3-BB7F-B9238ECEA6D7}" dt="2025-05-03T18:28:50.329" v="6063" actId="20577"/>
        <pc:sldMkLst>
          <pc:docMk/>
          <pc:sldMk cId="2427286874" sldId="398"/>
        </pc:sldMkLst>
      </pc:sldChg>
      <pc:sldChg chg="addSp delSp modSp add mod">
        <pc:chgData name="Kristyna Ferris" userId="86aeac9f-971e-413b-9f78-ace434bd0a60" providerId="ADAL" clId="{E6DF73D4-601B-41C3-BB7F-B9238ECEA6D7}" dt="2025-05-03T16:11:26.641" v="1539" actId="404"/>
        <pc:sldMkLst>
          <pc:docMk/>
          <pc:sldMk cId="484941383" sldId="399"/>
        </pc:sldMkLst>
      </pc:sldChg>
      <pc:sldChg chg="addSp modSp add mod">
        <pc:chgData name="Kristyna Ferris" userId="86aeac9f-971e-413b-9f78-ace434bd0a60" providerId="ADAL" clId="{E6DF73D4-601B-41C3-BB7F-B9238ECEA6D7}" dt="2025-05-03T16:11:33.300" v="1541" actId="404"/>
        <pc:sldMkLst>
          <pc:docMk/>
          <pc:sldMk cId="744548171" sldId="400"/>
        </pc:sldMkLst>
      </pc:sldChg>
      <pc:sldChg chg="addSp delSp modSp add mod">
        <pc:chgData name="Kristyna Ferris" userId="86aeac9f-971e-413b-9f78-ace434bd0a60" providerId="ADAL" clId="{E6DF73D4-601B-41C3-BB7F-B9238ECEA6D7}" dt="2025-05-03T16:11:30.245" v="1540" actId="404"/>
        <pc:sldMkLst>
          <pc:docMk/>
          <pc:sldMk cId="3250590576" sldId="401"/>
        </pc:sldMkLst>
      </pc:sldChg>
      <pc:sldChg chg="addSp delSp modSp add mod">
        <pc:chgData name="Kristyna Ferris" userId="86aeac9f-971e-413b-9f78-ace434bd0a60" providerId="ADAL" clId="{E6DF73D4-601B-41C3-BB7F-B9238ECEA6D7}" dt="2025-05-03T16:52:36.596" v="1571" actId="1076"/>
        <pc:sldMkLst>
          <pc:docMk/>
          <pc:sldMk cId="1803849082" sldId="402"/>
        </pc:sldMkLst>
      </pc:sldChg>
      <pc:sldChg chg="addSp delSp modSp add mod modNotesTx">
        <pc:chgData name="Kristyna Ferris" userId="86aeac9f-971e-413b-9f78-ace434bd0a60" providerId="ADAL" clId="{E6DF73D4-601B-41C3-BB7F-B9238ECEA6D7}" dt="2025-05-03T18:18:33.774" v="5808" actId="20577"/>
        <pc:sldMkLst>
          <pc:docMk/>
          <pc:sldMk cId="657121596" sldId="403"/>
        </pc:sldMkLst>
      </pc:sldChg>
      <pc:sldChg chg="modSp add del mod">
        <pc:chgData name="Kristyna Ferris" userId="86aeac9f-971e-413b-9f78-ace434bd0a60" providerId="ADAL" clId="{E6DF73D4-601B-41C3-BB7F-B9238ECEA6D7}" dt="2025-05-03T17:14:18.150" v="3039" actId="2696"/>
        <pc:sldMkLst>
          <pc:docMk/>
          <pc:sldMk cId="1104909912" sldId="403"/>
        </pc:sldMkLst>
      </pc:sldChg>
    </pc:docChg>
  </pc:docChgLst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</pc:sldChg>
    </pc:docChg>
  </pc:docChgLst>
  <pc:docChgLst>
    <pc:chgData name="Kristyna Ferris" userId="86aeac9f-971e-413b-9f78-ace434bd0a60" providerId="ADAL" clId="{50C8CBCB-9D3E-4F5D-AEB0-51B267291A3B}"/>
    <pc:docChg chg="undo custSel addSld delSld modSld">
      <pc:chgData name="Kristyna Ferris" userId="86aeac9f-971e-413b-9f78-ace434bd0a60" providerId="ADAL" clId="{50C8CBCB-9D3E-4F5D-AEB0-51B267291A3B}" dt="2025-07-12T14:49:50.222" v="944" actId="20577"/>
      <pc:docMkLst>
        <pc:docMk/>
      </pc:docMkLst>
      <pc:sldChg chg="addSp delSp modSp mod">
        <pc:chgData name="Kristyna Ferris" userId="86aeac9f-971e-413b-9f78-ace434bd0a60" providerId="ADAL" clId="{50C8CBCB-9D3E-4F5D-AEB0-51B267291A3B}" dt="2025-07-12T14:36:25.047" v="924" actId="14100"/>
        <pc:sldMkLst>
          <pc:docMk/>
          <pc:sldMk cId="1345791448" sldId="263"/>
        </pc:sldMkLst>
      </pc:sldChg>
      <pc:sldChg chg="modSp">
        <pc:chgData name="Kristyna Ferris" userId="86aeac9f-971e-413b-9f78-ace434bd0a60" providerId="ADAL" clId="{50C8CBCB-9D3E-4F5D-AEB0-51B267291A3B}" dt="2025-07-12T13:17:40.302" v="0" actId="207"/>
        <pc:sldMkLst>
          <pc:docMk/>
          <pc:sldMk cId="654139468" sldId="299"/>
        </pc:sldMkLst>
      </pc:sldChg>
      <pc:sldChg chg="modSp mod modNotesTx">
        <pc:chgData name="Kristyna Ferris" userId="86aeac9f-971e-413b-9f78-ace434bd0a60" providerId="ADAL" clId="{50C8CBCB-9D3E-4F5D-AEB0-51B267291A3B}" dt="2025-07-12T13:43:45.118" v="696" actId="20577"/>
        <pc:sldMkLst>
          <pc:docMk/>
          <pc:sldMk cId="2347879454" sldId="405"/>
        </pc:sldMkLst>
      </pc:sldChg>
      <pc:sldChg chg="addSp delSp modSp mod">
        <pc:chgData name="Kristyna Ferris" userId="86aeac9f-971e-413b-9f78-ace434bd0a60" providerId="ADAL" clId="{50C8CBCB-9D3E-4F5D-AEB0-51B267291A3B}" dt="2025-07-12T13:52:25.716" v="918" actId="1076"/>
        <pc:sldMkLst>
          <pc:docMk/>
          <pc:sldMk cId="3408236721" sldId="410"/>
        </pc:sldMkLst>
      </pc:sldChg>
      <pc:sldChg chg="delSp modSp del mod">
        <pc:chgData name="Kristyna Ferris" userId="86aeac9f-971e-413b-9f78-ace434bd0a60" providerId="ADAL" clId="{50C8CBCB-9D3E-4F5D-AEB0-51B267291A3B}" dt="2025-07-12T13:59:21.548" v="919" actId="2696"/>
        <pc:sldMkLst>
          <pc:docMk/>
          <pc:sldMk cId="4015178156" sldId="411"/>
        </pc:sldMkLst>
      </pc:sldChg>
      <pc:sldChg chg="modSp del mod">
        <pc:chgData name="Kristyna Ferris" userId="86aeac9f-971e-413b-9f78-ace434bd0a60" providerId="ADAL" clId="{50C8CBCB-9D3E-4F5D-AEB0-51B267291A3B}" dt="2025-07-12T13:59:38.571" v="920" actId="2696"/>
        <pc:sldMkLst>
          <pc:docMk/>
          <pc:sldMk cId="3485104312" sldId="412"/>
        </pc:sldMkLst>
      </pc:sldChg>
      <pc:sldChg chg="modSp mod">
        <pc:chgData name="Kristyna Ferris" userId="86aeac9f-971e-413b-9f78-ace434bd0a60" providerId="ADAL" clId="{50C8CBCB-9D3E-4F5D-AEB0-51B267291A3B}" dt="2025-07-12T13:29:45.219" v="618" actId="114"/>
        <pc:sldMkLst>
          <pc:docMk/>
          <pc:sldMk cId="1845977226" sldId="413"/>
        </pc:sldMkLst>
      </pc:sldChg>
      <pc:sldChg chg="modSp mod">
        <pc:chgData name="Kristyna Ferris" userId="86aeac9f-971e-413b-9f78-ace434bd0a60" providerId="ADAL" clId="{50C8CBCB-9D3E-4F5D-AEB0-51B267291A3B}" dt="2025-07-12T14:49:27.887" v="938" actId="114"/>
        <pc:sldMkLst>
          <pc:docMk/>
          <pc:sldMk cId="924196490" sldId="414"/>
        </pc:sldMkLst>
      </pc:sldChg>
      <pc:sldChg chg="modSp mod">
        <pc:chgData name="Kristyna Ferris" userId="86aeac9f-971e-413b-9f78-ace434bd0a60" providerId="ADAL" clId="{50C8CBCB-9D3E-4F5D-AEB0-51B267291A3B}" dt="2025-07-12T14:49:50.222" v="944" actId="20577"/>
        <pc:sldMkLst>
          <pc:docMk/>
          <pc:sldMk cId="3219163276" sldId="415"/>
        </pc:sldMkLst>
      </pc:sldChg>
      <pc:sldChg chg="delSp modSp add mod setBg delDesignElem">
        <pc:chgData name="Kristyna Ferris" userId="86aeac9f-971e-413b-9f78-ace434bd0a60" providerId="ADAL" clId="{50C8CBCB-9D3E-4F5D-AEB0-51B267291A3B}" dt="2025-07-12T13:42:30.869" v="662" actId="20577"/>
        <pc:sldMkLst>
          <pc:docMk/>
          <pc:sldMk cId="4019093497" sldId="416"/>
        </pc:sldMkLst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</pc:sldChg>
    </pc:docChg>
  </pc:docChgLst>
  <pc:docChgLst>
    <pc:chgData name="Kristyna Ferris" userId="86aeac9f-971e-413b-9f78-ace434bd0a60" providerId="ADAL" clId="{D47FDEEF-D730-450C-AD80-806D0D58974C}"/>
    <pc:docChg chg="undo custSel addSld modSld">
      <pc:chgData name="Kristyna Ferris" userId="86aeac9f-971e-413b-9f78-ace434bd0a60" providerId="ADAL" clId="{D47FDEEF-D730-450C-AD80-806D0D58974C}" dt="2025-06-25T00:01:49.838" v="449" actId="14100"/>
      <pc:docMkLst>
        <pc:docMk/>
      </pc:docMkLst>
      <pc:sldChg chg="addSp delSp modSp mod modNotesTx">
        <pc:chgData name="Kristyna Ferris" userId="86aeac9f-971e-413b-9f78-ace434bd0a60" providerId="ADAL" clId="{D47FDEEF-D730-450C-AD80-806D0D58974C}" dt="2025-06-24T23:45:26.371" v="115" actId="20577"/>
        <pc:sldMkLst>
          <pc:docMk/>
          <pc:sldMk cId="2347879454" sldId="405"/>
        </pc:sldMkLst>
      </pc:sldChg>
      <pc:sldChg chg="modSp mod">
        <pc:chgData name="Kristyna Ferris" userId="86aeac9f-971e-413b-9f78-ace434bd0a60" providerId="ADAL" clId="{D47FDEEF-D730-450C-AD80-806D0D58974C}" dt="2025-06-25T00:00:01.685" v="436" actId="20577"/>
        <pc:sldMkLst>
          <pc:docMk/>
          <pc:sldMk cId="1200374705" sldId="406"/>
        </pc:sldMkLst>
      </pc:sldChg>
      <pc:sldChg chg="modSp mod">
        <pc:chgData name="Kristyna Ferris" userId="86aeac9f-971e-413b-9f78-ace434bd0a60" providerId="ADAL" clId="{D47FDEEF-D730-450C-AD80-806D0D58974C}" dt="2025-06-25T00:00:33.723" v="440" actId="20577"/>
        <pc:sldMkLst>
          <pc:docMk/>
          <pc:sldMk cId="3112785830" sldId="407"/>
        </pc:sldMkLst>
      </pc:sldChg>
      <pc:sldChg chg="modSp add mod">
        <pc:chgData name="Kristyna Ferris" userId="86aeac9f-971e-413b-9f78-ace434bd0a60" providerId="ADAL" clId="{D47FDEEF-D730-450C-AD80-806D0D58974C}" dt="2025-06-24T23:59:30.061" v="420" actId="114"/>
        <pc:sldMkLst>
          <pc:docMk/>
          <pc:sldMk cId="2094379124" sldId="409"/>
        </pc:sldMkLst>
      </pc:sldChg>
      <pc:sldChg chg="addSp modSp add mod modNotesTx">
        <pc:chgData name="Kristyna Ferris" userId="86aeac9f-971e-413b-9f78-ace434bd0a60" providerId="ADAL" clId="{D47FDEEF-D730-450C-AD80-806D0D58974C}" dt="2025-06-24T23:46:05.325" v="167" actId="1076"/>
        <pc:sldMkLst>
          <pc:docMk/>
          <pc:sldMk cId="3408236721" sldId="410"/>
        </pc:sldMkLst>
      </pc:sldChg>
      <pc:sldChg chg="addSp modSp add mod modNotesTx">
        <pc:chgData name="Kristyna Ferris" userId="86aeac9f-971e-413b-9f78-ace434bd0a60" providerId="ADAL" clId="{D47FDEEF-D730-450C-AD80-806D0D58974C}" dt="2025-06-25T00:01:49.838" v="449" actId="14100"/>
        <pc:sldMkLst>
          <pc:docMk/>
          <pc:sldMk cId="4015178156" sldId="411"/>
        </pc:sldMkLst>
      </pc:sldChg>
      <pc:sldChg chg="addSp modSp add mod modNotesTx">
        <pc:chgData name="Kristyna Ferris" userId="86aeac9f-971e-413b-9f78-ace434bd0a60" providerId="ADAL" clId="{D47FDEEF-D730-450C-AD80-806D0D58974C}" dt="2025-06-24T23:57:25.520" v="410" actId="14100"/>
        <pc:sldMkLst>
          <pc:docMk/>
          <pc:sldMk cId="3485104312" sldId="412"/>
        </pc:sldMkLst>
      </pc:sldChg>
      <pc:sldChg chg="addSp modSp add mod modNotesTx">
        <pc:chgData name="Kristyna Ferris" userId="86aeac9f-971e-413b-9f78-ace434bd0a60" providerId="ADAL" clId="{D47FDEEF-D730-450C-AD80-806D0D58974C}" dt="2025-06-25T00:01:42.741" v="448" actId="14100"/>
        <pc:sldMkLst>
          <pc:docMk/>
          <pc:sldMk cId="1845977226" sldId="413"/>
        </pc:sldMkLst>
      </pc:sldChg>
      <pc:sldChg chg="addSp delSp modSp add mod">
        <pc:chgData name="Kristyna Ferris" userId="86aeac9f-971e-413b-9f78-ace434bd0a60" providerId="ADAL" clId="{D47FDEEF-D730-450C-AD80-806D0D58974C}" dt="2025-06-24T23:51:12.337" v="321" actId="1076"/>
        <pc:sldMkLst>
          <pc:docMk/>
          <pc:sldMk cId="924196490" sldId="414"/>
        </pc:sldMkLst>
      </pc:sldChg>
      <pc:sldChg chg="addSp delSp modSp add mod">
        <pc:chgData name="Kristyna Ferris" userId="86aeac9f-971e-413b-9f78-ace434bd0a60" providerId="ADAL" clId="{D47FDEEF-D730-450C-AD80-806D0D58974C}" dt="2025-06-24T23:57:01.837" v="406" actId="1076"/>
        <pc:sldMkLst>
          <pc:docMk/>
          <pc:sldMk cId="3219163276" sldId="415"/>
        </pc:sldMkLst>
      </pc:sldChg>
    </pc:docChg>
  </pc:docChgLst>
  <pc:docChgLst>
    <pc:chgData name="Kristyna Ferris" userId="86aeac9f-971e-413b-9f78-ace434bd0a60" providerId="ADAL" clId="{896D8974-FB6C-453E-B51D-A6FCAEED4F41}"/>
    <pc:docChg chg="custSel addSld delSld modSld sldOrd">
      <pc:chgData name="Kristyna Ferris" userId="86aeac9f-971e-413b-9f78-ace434bd0a60" providerId="ADAL" clId="{896D8974-FB6C-453E-B51D-A6FCAEED4F41}" dt="2025-05-10T15:27:33.928" v="2219" actId="1076"/>
      <pc:docMkLst>
        <pc:docMk/>
      </pc:docMkLst>
      <pc:sldChg chg="addSp delSp modSp mod">
        <pc:chgData name="Kristyna Ferris" userId="86aeac9f-971e-413b-9f78-ace434bd0a60" providerId="ADAL" clId="{896D8974-FB6C-453E-B51D-A6FCAEED4F41}" dt="2025-05-10T15:27:33.928" v="2219" actId="1076"/>
        <pc:sldMkLst>
          <pc:docMk/>
          <pc:sldMk cId="1345791448" sldId="263"/>
        </pc:sldMkLst>
      </pc:sldChg>
      <pc:sldChg chg="modSp">
        <pc:chgData name="Kristyna Ferris" userId="86aeac9f-971e-413b-9f78-ace434bd0a60" providerId="ADAL" clId="{896D8974-FB6C-453E-B51D-A6FCAEED4F41}" dt="2025-05-03T18:44:17.458" v="1683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896D8974-FB6C-453E-B51D-A6FCAEED4F41}" dt="2025-05-03T18:29:50.355" v="2" actId="47"/>
        <pc:sldMkLst>
          <pc:docMk/>
          <pc:sldMk cId="981308394" sldId="392"/>
        </pc:sldMkLst>
      </pc:sldChg>
      <pc:sldChg chg="del">
        <pc:chgData name="Kristyna Ferris" userId="86aeac9f-971e-413b-9f78-ace434bd0a60" providerId="ADAL" clId="{896D8974-FB6C-453E-B51D-A6FCAEED4F41}" dt="2025-05-03T18:29:51.237" v="3" actId="47"/>
        <pc:sldMkLst>
          <pc:docMk/>
          <pc:sldMk cId="2414226407" sldId="393"/>
        </pc:sldMkLst>
      </pc:sldChg>
      <pc:sldChg chg="del">
        <pc:chgData name="Kristyna Ferris" userId="86aeac9f-971e-413b-9f78-ace434bd0a60" providerId="ADAL" clId="{896D8974-FB6C-453E-B51D-A6FCAEED4F41}" dt="2025-05-03T18:29:52.048" v="4" actId="47"/>
        <pc:sldMkLst>
          <pc:docMk/>
          <pc:sldMk cId="2849609488" sldId="394"/>
        </pc:sldMkLst>
      </pc:sldChg>
      <pc:sldChg chg="del">
        <pc:chgData name="Kristyna Ferris" userId="86aeac9f-971e-413b-9f78-ace434bd0a60" providerId="ADAL" clId="{896D8974-FB6C-453E-B51D-A6FCAEED4F41}" dt="2025-05-03T18:46:31.794" v="2039" actId="47"/>
        <pc:sldMkLst>
          <pc:docMk/>
          <pc:sldMk cId="687194996" sldId="396"/>
        </pc:sldMkLst>
      </pc:sldChg>
      <pc:sldChg chg="del">
        <pc:chgData name="Kristyna Ferris" userId="86aeac9f-971e-413b-9f78-ace434bd0a60" providerId="ADAL" clId="{896D8974-FB6C-453E-B51D-A6FCAEED4F41}" dt="2025-05-03T18:29:53.048" v="5" actId="47"/>
        <pc:sldMkLst>
          <pc:docMk/>
          <pc:sldMk cId="2427286874" sldId="398"/>
        </pc:sldMkLst>
      </pc:sldChg>
      <pc:sldChg chg="delSp modSp del mod modNotesTx">
        <pc:chgData name="Kristyna Ferris" userId="86aeac9f-971e-413b-9f78-ace434bd0a60" providerId="ADAL" clId="{896D8974-FB6C-453E-B51D-A6FCAEED4F41}" dt="2025-05-03T18:43:37.979" v="1568" actId="2696"/>
        <pc:sldMkLst>
          <pc:docMk/>
          <pc:sldMk cId="484941383" sldId="399"/>
        </pc:sldMkLst>
      </pc:sldChg>
      <pc:sldChg chg="del">
        <pc:chgData name="Kristyna Ferris" userId="86aeac9f-971e-413b-9f78-ace434bd0a60" providerId="ADAL" clId="{896D8974-FB6C-453E-B51D-A6FCAEED4F41}" dt="2025-05-03T18:29:49.380" v="1" actId="47"/>
        <pc:sldMkLst>
          <pc:docMk/>
          <pc:sldMk cId="744548171" sldId="400"/>
        </pc:sldMkLst>
      </pc:sldChg>
      <pc:sldChg chg="del">
        <pc:chgData name="Kristyna Ferris" userId="86aeac9f-971e-413b-9f78-ace434bd0a60" providerId="ADAL" clId="{896D8974-FB6C-453E-B51D-A6FCAEED4F41}" dt="2025-05-03T18:29:48.495" v="0" actId="47"/>
        <pc:sldMkLst>
          <pc:docMk/>
          <pc:sldMk cId="3250590576" sldId="401"/>
        </pc:sldMkLst>
      </pc:sldChg>
      <pc:sldChg chg="del">
        <pc:chgData name="Kristyna Ferris" userId="86aeac9f-971e-413b-9f78-ace434bd0a60" providerId="ADAL" clId="{896D8974-FB6C-453E-B51D-A6FCAEED4F41}" dt="2025-05-03T18:29:54.346" v="6" actId="47"/>
        <pc:sldMkLst>
          <pc:docMk/>
          <pc:sldMk cId="1803849082" sldId="402"/>
        </pc:sldMkLst>
      </pc:sldChg>
      <pc:sldChg chg="ord">
        <pc:chgData name="Kristyna Ferris" userId="86aeac9f-971e-413b-9f78-ace434bd0a60" providerId="ADAL" clId="{896D8974-FB6C-453E-B51D-A6FCAEED4F41}" dt="2025-05-03T18:55:20.925" v="2072"/>
        <pc:sldMkLst>
          <pc:docMk/>
          <pc:sldMk cId="657121596" sldId="403"/>
        </pc:sldMkLst>
      </pc:sldChg>
      <pc:sldChg chg="modSp add del mod">
        <pc:chgData name="Kristyna Ferris" userId="86aeac9f-971e-413b-9f78-ace434bd0a60" providerId="ADAL" clId="{896D8974-FB6C-453E-B51D-A6FCAEED4F41}" dt="2025-05-03T18:38:58.183" v="391" actId="2696"/>
        <pc:sldMkLst>
          <pc:docMk/>
          <pc:sldMk cId="1746585611" sldId="404"/>
        </pc:sldMkLst>
      </pc:sldChg>
      <pc:sldChg chg="addSp modSp add mod modNotesTx">
        <pc:chgData name="Kristyna Ferris" userId="86aeac9f-971e-413b-9f78-ace434bd0a60" providerId="ADAL" clId="{896D8974-FB6C-453E-B51D-A6FCAEED4F41}" dt="2025-05-03T19:04:03.861" v="2148" actId="20577"/>
        <pc:sldMkLst>
          <pc:docMk/>
          <pc:sldMk cId="2347879454" sldId="405"/>
        </pc:sldMkLst>
      </pc:sldChg>
      <pc:sldChg chg="addSp modSp add mod modNotesTx">
        <pc:chgData name="Kristyna Ferris" userId="86aeac9f-971e-413b-9f78-ace434bd0a60" providerId="ADAL" clId="{896D8974-FB6C-453E-B51D-A6FCAEED4F41}" dt="2025-05-10T14:20:33.315" v="2215" actId="20577"/>
        <pc:sldMkLst>
          <pc:docMk/>
          <pc:sldMk cId="1200374705" sldId="406"/>
        </pc:sldMkLst>
      </pc:sldChg>
      <pc:sldChg chg="addSp modSp add mod modNotesTx">
        <pc:chgData name="Kristyna Ferris" userId="86aeac9f-971e-413b-9f78-ace434bd0a60" providerId="ADAL" clId="{896D8974-FB6C-453E-B51D-A6FCAEED4F41}" dt="2025-05-03T20:00:09.560" v="2149"/>
        <pc:sldMkLst>
          <pc:docMk/>
          <pc:sldMk cId="3112785830" sldId="407"/>
        </pc:sldMkLst>
      </pc:sldChg>
      <pc:sldChg chg="addSp delSp modSp add mod ord setBg delDesignElem">
        <pc:chgData name="Kristyna Ferris" userId="86aeac9f-971e-413b-9f78-ace434bd0a60" providerId="ADAL" clId="{896D8974-FB6C-453E-B51D-A6FCAEED4F41}" dt="2025-05-03T18:57:19.980" v="2097" actId="1076"/>
        <pc:sldMkLst>
          <pc:docMk/>
          <pc:sldMk cId="2845631562" sldId="408"/>
        </pc:sldMkLst>
      </pc:sldChg>
      <pc:sldChg chg="addSp delSp modSp add del mod ord setBg delDesignElem">
        <pc:chgData name="Kristyna Ferris" userId="86aeac9f-971e-413b-9f78-ace434bd0a60" providerId="ADAL" clId="{896D8974-FB6C-453E-B51D-A6FCAEED4F41}" dt="2025-05-10T13:23:38.582" v="2150" actId="47"/>
        <pc:sldMkLst>
          <pc:docMk/>
          <pc:sldMk cId="348595126" sldId="409"/>
        </pc:sldMkLst>
      </pc:sldChg>
    </pc:docChg>
  </pc:docChgLst>
  <pc:docChgLst>
    <pc:chgData name="Kristyna Ferris" userId="86aeac9f-971e-413b-9f78-ace434bd0a60" providerId="ADAL" clId="{0225D815-88B9-4346-B790-EBAF2CBA48CA}"/>
    <pc:docChg chg="custSel addSld modSld sldOrd">
      <pc:chgData name="Kristyna Ferris" userId="86aeac9f-971e-413b-9f78-ace434bd0a60" providerId="ADAL" clId="{0225D815-88B9-4346-B790-EBAF2CBA48CA}" dt="2024-07-30T15:28:42.942" v="1740" actId="20577"/>
      <pc:docMkLst>
        <pc:docMk/>
      </pc:docMkLst>
      <pc:sldChg chg="modSp mod">
        <pc:chgData name="Kristyna Ferris" userId="86aeac9f-971e-413b-9f78-ace434bd0a60" providerId="ADAL" clId="{0225D815-88B9-4346-B790-EBAF2CBA48CA}" dt="2024-07-30T13:54:59.192" v="3" actId="20577"/>
        <pc:sldMkLst>
          <pc:docMk/>
          <pc:sldMk cId="1096449800" sldId="369"/>
        </pc:sldMkLst>
      </pc:sldChg>
      <pc:sldChg chg="modNotesTx">
        <pc:chgData name="Kristyna Ferris" userId="86aeac9f-971e-413b-9f78-ace434bd0a60" providerId="ADAL" clId="{0225D815-88B9-4346-B790-EBAF2CBA48CA}" dt="2024-07-30T15:28:42.942" v="1740" actId="20577"/>
        <pc:sldMkLst>
          <pc:docMk/>
          <pc:sldMk cId="2479029440" sldId="382"/>
        </pc:sldMkLst>
      </pc:sldChg>
      <pc:sldChg chg="addSp modSp add mod">
        <pc:chgData name="Kristyna Ferris" userId="86aeac9f-971e-413b-9f78-ace434bd0a60" providerId="ADAL" clId="{0225D815-88B9-4346-B790-EBAF2CBA48CA}" dt="2024-07-30T14:22:41.982" v="579" actId="20577"/>
        <pc:sldMkLst>
          <pc:docMk/>
          <pc:sldMk cId="4252681138" sldId="385"/>
        </pc:sldMkLst>
      </pc:sldChg>
      <pc:sldChg chg="addSp delSp modSp add mod modNotesTx">
        <pc:chgData name="Kristyna Ferris" userId="86aeac9f-971e-413b-9f78-ace434bd0a60" providerId="ADAL" clId="{0225D815-88B9-4346-B790-EBAF2CBA48CA}" dt="2024-07-30T14:38:13.692" v="1293" actId="20577"/>
        <pc:sldMkLst>
          <pc:docMk/>
          <pc:sldMk cId="1453238397" sldId="386"/>
        </pc:sldMkLst>
      </pc:sldChg>
      <pc:sldChg chg="addSp delSp modSp add mod ord">
        <pc:chgData name="Kristyna Ferris" userId="86aeac9f-971e-413b-9f78-ace434bd0a60" providerId="ADAL" clId="{0225D815-88B9-4346-B790-EBAF2CBA48CA}" dt="2024-07-30T14:25:04.747" v="823" actId="1076"/>
        <pc:sldMkLst>
          <pc:docMk/>
          <pc:sldMk cId="2050652664" sldId="387"/>
        </pc:sldMkLst>
      </pc:sldChg>
      <pc:sldChg chg="addSp delSp modSp add mod">
        <pc:chgData name="Kristyna Ferris" userId="86aeac9f-971e-413b-9f78-ace434bd0a60" providerId="ADAL" clId="{0225D815-88B9-4346-B790-EBAF2CBA48CA}" dt="2024-07-30T14:27:41.127" v="1167" actId="27636"/>
        <pc:sldMkLst>
          <pc:docMk/>
          <pc:sldMk cId="3641296691" sldId="388"/>
        </pc:sldMkLst>
      </pc:sldChg>
    </pc:docChg>
  </pc:docChgLst>
  <pc:docChgLst>
    <pc:chgData name="Kristyna Ferris" userId="86aeac9f-971e-413b-9f78-ace434bd0a60" providerId="ADAL" clId="{A951D856-B4A9-4AEE-8E63-B84E641045F5}"/>
    <pc:docChg chg="delSld">
      <pc:chgData name="Kristyna Ferris" userId="86aeac9f-971e-413b-9f78-ace434bd0a60" providerId="ADAL" clId="{A951D856-B4A9-4AEE-8E63-B84E641045F5}" dt="2024-11-02T13:14:45.857" v="0" actId="47"/>
      <pc:docMkLst>
        <pc:docMk/>
      </pc:docMkLst>
      <pc:sldChg chg="del">
        <pc:chgData name="Kristyna Ferris" userId="86aeac9f-971e-413b-9f78-ace434bd0a60" providerId="ADAL" clId="{A951D856-B4A9-4AEE-8E63-B84E641045F5}" dt="2024-11-02T13:14:45.857" v="0" actId="47"/>
        <pc:sldMkLst>
          <pc:docMk/>
          <pc:sldMk cId="2141359495" sldId="36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font.com/open-dyslexic.font?psize=x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bric.microsoft.com/de-AT/blog/streamlining-data-management-with-collation-settings-in-microsoft-fabric-warehouse-sql-analytics-endpoint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Open-Dyslexic Font | dafont.com</a:t>
            </a:r>
            <a:endParaRPr lang="en-US" dirty="0"/>
          </a:p>
          <a:p>
            <a:r>
              <a:rPr lang="en-US" dirty="0"/>
              <a:t>Download the font from </a:t>
            </a:r>
            <a:r>
              <a:rPr lang="en-US" dirty="0">
                <a:hlinkClick r:id="rId3"/>
              </a:rPr>
              <a:t>Open-Dyslexic Font | dafont.com</a:t>
            </a:r>
            <a:endParaRPr lang="en-US" dirty="0"/>
          </a:p>
          <a:p>
            <a:r>
              <a:rPr lang="en-US" dirty="0"/>
              <a:t>Extract the files</a:t>
            </a:r>
          </a:p>
          <a:p>
            <a:r>
              <a:rPr lang="en-US" dirty="0"/>
              <a:t>Go to computer settings &gt; personalization &gt; fonts and drop in the files</a:t>
            </a:r>
          </a:p>
          <a:p>
            <a:r>
              <a:rPr lang="en-US" dirty="0"/>
              <a:t>Navigate to Power Point Master Slide</a:t>
            </a:r>
          </a:p>
          <a:p>
            <a:r>
              <a:rPr lang="en-US" dirty="0"/>
              <a:t>Change the font to use Open Dyslexic for the headers and body</a:t>
            </a:r>
          </a:p>
          <a:p>
            <a:r>
              <a:rPr lang="en-US" dirty="0"/>
              <a:t>Done!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9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FBF4F-5256-E8BB-B7F3-994A7BCAD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94768-6D14-3D8E-0D76-9A0562017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D3F4F-888F-C0CA-3210-32ADFED2D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15C86-813C-CF46-DD82-1C7E543BF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8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4FAD9-4290-8F97-31F9-1372EA892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4C6DE5-DDAB-A6EC-05FE-ABA8C2D62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7DE90-6D6E-BCC0-F130-0F6D2BEC8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DMV = </a:t>
            </a:r>
            <a:r>
              <a:rPr lang="en-US"/>
              <a:t>dynamic management 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B281-C995-95DE-780B-000B6E064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26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82E31-5184-EAD1-BCFB-22E1AF9F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7E2EF-E766-C3BC-E90D-23038A6B9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E7073-D52B-698B-D3F4-D884C5812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  <a:buNone/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Permissions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An Admin has permissions to execute all three DMVs (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sys.dm_exec_connections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sys.dm_exec_sessions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sys.dm_exec_requests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) to see their own and others' information within a workspace.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 Member, Contributor, and Viewer can execute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sys.dm_exec_sessions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sys.dm_exec_requests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and see their own results within the warehouse, but does not have permission to execute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sys.dm_exec_connections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Only an Admin has permission to run the KILL command.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233C6-B623-F4C3-6CB5-0C5F99DAB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85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B780-E437-1B57-51FD-D7E7EC37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3EF1D-0469-1C89-C979-47F2B6D40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762F2-D624-1DCB-92C8-6FCFEEE22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9C50B-FF8A-B306-A184-E1D66D056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44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40B43-1677-CD56-CB7D-E0F3FD286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3F8B1-6F32-102F-58BD-C75C9EB28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3485B-397D-07B1-4701-B85F693FD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42446-80CE-4BF8-9B51-0F07AF18B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67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C0914-BF22-4D49-E65B-6C8561F3C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A66A98-0777-7AC4-5D2B-0861B673B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B047A-D142-5910-1774-BE0D94F3C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0099-B5D5-47F7-6C21-385FA72AD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7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0EB2F-3BAE-E12E-A63E-CECF7103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9778F-DF93-9E5C-365E-E729C5512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1498B-59F5-0D90-B9A2-33810BB09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0CADE-C9F2-B212-9102-69B55AF7A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31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87689-E98D-F94A-0567-FBB184A7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98094-703B-5E89-3C42-B5C2084E1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1B4C3-AEC3-12F5-D397-37EFE0DB4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9686-CA86-00A9-60A4-F6167AC4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82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723DD-914A-3283-BA6D-09A0362E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4C756-C957-0FF8-8266-11D73D2A2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CD6D8-E47A-B4B1-28CB-D61AE5A64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D1BBA-7AF6-DA05-CC5E-896F59B9B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0D354-017B-3001-510C-05AACE7E4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536A7A-7F23-D9CA-CDAD-E2B9C184A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232EAA-B0F7-90ED-CD8D-767AF4D14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C4F6-1AAB-334F-59E8-BFC69B22A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3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8961B-965B-C804-071F-23D8B82A8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58CBE-00E1-0D54-0A8B-EB51F619F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6587B-8CE4-FB4F-5900-93679F012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TO SET UP SERVER REGISTRATIONS IN SSMS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B07AC-47C6-37A1-9541-9C7585D21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03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29DF8-7D1A-5FD0-6C34-5EDBA1B20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CC1D11-B8A2-C39C-74EA-C14166C79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CAF4E-D37E-F9C1-D276-014888086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Streamlining Data Management with Workspace Collation Settings in Microsoft Fabric Warehouse and SQL Endpoint | Microsoft Fabric-Blog | Microsoft Fabric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C8E11-DC7C-B9AC-E41A-0AA73E28D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3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25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4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81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mple Lis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1"/>
            <a:ext cx="10517188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4F4E837-B477-25CB-E59D-D51511D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47242" cy="4114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81120EEF-FE29-542E-B62F-FBA1DF0DA0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46D13B-7DBD-2DFF-345B-C42514F67D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29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Partnership/Log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5A5785-D0A1-3155-049E-3E6B065C8B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D4AF3-2440-4267-15A6-29BC874FF2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8433" y="2239343"/>
            <a:ext cx="9209905" cy="2387600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9EA8E350-8FE0-C635-CEA4-E67702C20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7" t="-4663" r="8607" b="86478"/>
          <a:stretch/>
        </p:blipFill>
        <p:spPr>
          <a:xfrm>
            <a:off x="0" y="5735637"/>
            <a:ext cx="12192000" cy="1122363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7064F56-7EE7-8C33-462D-DCEF0BE31B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434" y="1839641"/>
            <a:ext cx="2813330" cy="365125"/>
          </a:xfrm>
          <a:prstGeom prst="rect">
            <a:avLst/>
          </a:prstGeom>
        </p:spPr>
        <p:txBody>
          <a:bodyPr lIns="0"/>
          <a:lstStyle>
            <a:lvl1pPr>
              <a:defRPr b="0" i="0">
                <a:solidFill>
                  <a:schemeClr val="accent1"/>
                </a:solidFill>
                <a:latin typeface="Space Grotesk" pitchFamily="2" charset="77"/>
              </a:defRPr>
            </a:lvl1pPr>
          </a:lstStyle>
          <a:p>
            <a:fld id="{19424AB6-689F-4D94-89E3-667E6F78A9F8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7893F2CA-7CEB-500D-6636-67665110625B}"/>
              </a:ext>
            </a:extLst>
          </p:cNvPr>
          <p:cNvSpPr txBox="1">
            <a:spLocks/>
          </p:cNvSpPr>
          <p:nvPr/>
        </p:nvSpPr>
        <p:spPr>
          <a:xfrm>
            <a:off x="2875125" y="5093068"/>
            <a:ext cx="218804" cy="365125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accent1"/>
                </a:solidFill>
                <a:latin typeface="Space Grotesk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83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cons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8919D-F591-6F57-9A52-45A82132CF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C3678-136B-4BE3-A41D-B160452A91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400"/>
              </a:lnSpc>
              <a:buNone/>
              <a:defRPr sz="1600" b="0" i="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313EF0-0C68-7F83-268F-B4EE9602537D}"/>
              </a:ext>
            </a:extLst>
          </p:cNvPr>
          <p:cNvCxnSpPr>
            <a:cxnSpLocks/>
          </p:cNvCxnSpPr>
          <p:nvPr/>
        </p:nvCxnSpPr>
        <p:spPr>
          <a:xfrm flipH="1">
            <a:off x="838200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chemeClr val="tx2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5300034-1C70-8F94-8152-2D872C0B4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1" y="23661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7E3876F-C624-2E08-9CC5-F736C0191B7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497387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01404FB-5DA1-8F62-9D35-22037631E03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97387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4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DE6AB5-6AE0-82CE-AD34-3A98094FEAE4}"/>
              </a:ext>
            </a:extLst>
          </p:cNvPr>
          <p:cNvCxnSpPr>
            <a:cxnSpLocks/>
          </p:cNvCxnSpPr>
          <p:nvPr/>
        </p:nvCxnSpPr>
        <p:spPr>
          <a:xfrm flipH="1">
            <a:off x="4495799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chemeClr val="tx2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28C2E57-6B66-2EDE-A231-33EE4C6664E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38659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CF29EB2-553C-147C-7F22-A9274261660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38659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4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4A9869-93B2-2F80-EC16-5348A9B0CE24}"/>
              </a:ext>
            </a:extLst>
          </p:cNvPr>
          <p:cNvCxnSpPr>
            <a:cxnSpLocks/>
          </p:cNvCxnSpPr>
          <p:nvPr/>
        </p:nvCxnSpPr>
        <p:spPr>
          <a:xfrm flipH="1">
            <a:off x="8137071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chemeClr val="tx2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984633D0-2796-3674-9847-05217F066D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5799" y="23661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42C60FC7-5D5B-4280-5EA2-E07CBDDC52B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7071" y="23661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37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Icons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8919D-F591-6F57-9A52-45A82132CF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C3678-136B-4BE3-A41D-B160452A91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313EF0-0C68-7F83-268F-B4EE9602537D}"/>
              </a:ext>
            </a:extLst>
          </p:cNvPr>
          <p:cNvCxnSpPr>
            <a:cxnSpLocks/>
          </p:cNvCxnSpPr>
          <p:nvPr/>
        </p:nvCxnSpPr>
        <p:spPr>
          <a:xfrm flipH="1">
            <a:off x="838200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5300034-1C70-8F94-8152-2D872C0B4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1" y="23534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7E3876F-C624-2E08-9CC5-F736C0191B7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497387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01404FB-5DA1-8F62-9D35-22037631E03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97387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28C2E57-6B66-2EDE-A231-33EE4C6664E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38659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CF29EB2-553C-147C-7F22-A9274261660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38659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984633D0-2796-3674-9847-05217F066D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5799" y="23534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42C60FC7-5D5B-4280-5EA2-E07CBDDC52B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7071" y="23534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27A0ACAE-1B01-F61E-9BBE-4F974D6B82F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  <a:prstGeom prst="rect">
            <a:avLst/>
          </a:prstGeo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49201C-BE26-0FE5-82A9-CA5F7D003F5F}"/>
              </a:ext>
            </a:extLst>
          </p:cNvPr>
          <p:cNvCxnSpPr>
            <a:cxnSpLocks/>
          </p:cNvCxnSpPr>
          <p:nvPr/>
        </p:nvCxnSpPr>
        <p:spPr>
          <a:xfrm flipH="1">
            <a:off x="4495799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A535BD-1E42-29C4-9A38-42ACFD0663D1}"/>
              </a:ext>
            </a:extLst>
          </p:cNvPr>
          <p:cNvCxnSpPr>
            <a:cxnSpLocks/>
          </p:cNvCxnSpPr>
          <p:nvPr/>
        </p:nvCxnSpPr>
        <p:spPr>
          <a:xfrm flipH="1">
            <a:off x="8137071" y="3529486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65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8919D-F591-6F57-9A52-45A82132CF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C3678-136B-4BE3-A41D-B160452A91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313EF0-0C68-7F83-268F-B4EE9602537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27A0ACAE-1B01-F61E-9BBE-4F974D6B82F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  <a:prstGeom prst="rect">
            <a:avLst/>
          </a:prstGeo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29">
            <a:extLst>
              <a:ext uri="{FF2B5EF4-FFF2-40B4-BE49-F238E27FC236}">
                <a16:creationId xmlns:a16="http://schemas.microsoft.com/office/drawing/2014/main" id="{5A507428-CA05-067B-1CD3-11F25B16828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D067527-C4F7-8075-1C76-31F6461A819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004919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06BE312-02AC-3AB8-BE70-EB304F73793C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004919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55305C-E303-08CD-27B2-2923661E6819}"/>
              </a:ext>
            </a:extLst>
          </p:cNvPr>
          <p:cNvCxnSpPr>
            <a:cxnSpLocks/>
          </p:cNvCxnSpPr>
          <p:nvPr/>
        </p:nvCxnSpPr>
        <p:spPr>
          <a:xfrm flipH="1" flipV="1">
            <a:off x="3003331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73B36A-D817-F94F-9277-49776BDA05D4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138519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398B28E0-58F9-E14C-B4E4-9CB8DB376A69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5138519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CC8B13-6CE4-13D7-DCF1-50A0FD93EB9D}"/>
              </a:ext>
            </a:extLst>
          </p:cNvPr>
          <p:cNvCxnSpPr>
            <a:cxnSpLocks/>
          </p:cNvCxnSpPr>
          <p:nvPr/>
        </p:nvCxnSpPr>
        <p:spPr>
          <a:xfrm flipH="1" flipV="1">
            <a:off x="5136931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B0BF586-CBE6-ABDD-67A1-3A6AEF97281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282629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FB0F3C7D-7321-AFED-48C5-24F69A1669C7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7282629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562D21-4C31-797F-92D7-700DED4A645E}"/>
              </a:ext>
            </a:extLst>
          </p:cNvPr>
          <p:cNvCxnSpPr>
            <a:cxnSpLocks/>
          </p:cNvCxnSpPr>
          <p:nvPr/>
        </p:nvCxnSpPr>
        <p:spPr>
          <a:xfrm flipH="1" flipV="1">
            <a:off x="7281041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8012A17-E353-8938-22FA-3EA49D311487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447760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ABEDEB6-178F-F4F5-CFFE-2C6199857F68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9447760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CF2F9D-53F4-AA57-73A2-63866B50D116}"/>
              </a:ext>
            </a:extLst>
          </p:cNvPr>
          <p:cNvCxnSpPr>
            <a:cxnSpLocks/>
          </p:cNvCxnSpPr>
          <p:nvPr/>
        </p:nvCxnSpPr>
        <p:spPr>
          <a:xfrm flipH="1" flipV="1">
            <a:off x="9446172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48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 +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8600"/>
            <a:ext cx="5257800" cy="1828799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BD459-1C0D-AEC2-6EAB-6FE0EB3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45062FF-2E9A-87D2-17A5-9C6FDFBB5D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26238" y="1143000"/>
            <a:ext cx="5465762" cy="4559969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05F4A7-3BAB-95AF-02B9-0F2D8213B7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7858" y="2596994"/>
            <a:ext cx="3901975" cy="4289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20EB32-A56E-67B5-93A1-392B67B4F8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57859" y="2979647"/>
            <a:ext cx="4620431" cy="63767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3CB6BF-1C08-8CB4-CD16-5D148A5C112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-158620" y="2793290"/>
            <a:ext cx="1171744" cy="1066630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spc="-15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F992088-131E-8890-C67F-7B7266CA399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257858" y="3788121"/>
            <a:ext cx="3901975" cy="4289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943D6F3-F48B-C789-556E-E841DEA64E8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257859" y="4170774"/>
            <a:ext cx="4620431" cy="63767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5FDA803-361A-5347-6DCB-47EB903F45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-176381" y="3984417"/>
            <a:ext cx="1325911" cy="1066630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spc="-30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C671B1A-B0C7-B253-736F-ABD6DBF267C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257858" y="4979247"/>
            <a:ext cx="3901975" cy="4289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60CD164-D678-A78B-B985-B79D61B8FBB9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1257859" y="5361900"/>
            <a:ext cx="4620431" cy="63767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4B88C2F-DEB0-551C-F214-DE099A3A0785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-158620" y="5175543"/>
            <a:ext cx="1308149" cy="1066630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spc="-30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1" name="Slide Number Placeholder 28">
            <a:extLst>
              <a:ext uri="{FF2B5EF4-FFF2-40B4-BE49-F238E27FC236}">
                <a16:creationId xmlns:a16="http://schemas.microsoft.com/office/drawing/2014/main" id="{C31B5BFF-91E9-CFA8-0A41-2D761022FD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29">
            <a:extLst>
              <a:ext uri="{FF2B5EF4-FFF2-40B4-BE49-F238E27FC236}">
                <a16:creationId xmlns:a16="http://schemas.microsoft.com/office/drawing/2014/main" id="{9F5E5A31-F52A-BB8E-23CB-7AA74BBA4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A3650B-F664-A8EA-3D76-9CB48A743F91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98938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4890" y="620872"/>
            <a:ext cx="8449491" cy="1027445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BD459-1C0D-AEC2-6EAB-6FE0EB3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05F4A7-3BAB-95AF-02B9-0F2D8213B7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74515" y="1946215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3CB6BF-1C08-8CB4-CD16-5D148A5C112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54891" y="2047591"/>
            <a:ext cx="654170" cy="309632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1" name="Slide Number Placeholder 28">
            <a:extLst>
              <a:ext uri="{FF2B5EF4-FFF2-40B4-BE49-F238E27FC236}">
                <a16:creationId xmlns:a16="http://schemas.microsoft.com/office/drawing/2014/main" id="{C31B5BFF-91E9-CFA8-0A41-2D761022FD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29">
            <a:extLst>
              <a:ext uri="{FF2B5EF4-FFF2-40B4-BE49-F238E27FC236}">
                <a16:creationId xmlns:a16="http://schemas.microsoft.com/office/drawing/2014/main" id="{9F5E5A31-F52A-BB8E-23CB-7AA74BBA4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A3650B-F664-A8EA-3D76-9CB48A743F91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AC3937B-8387-C36E-4336-B1B4D1F1C3C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374515" y="2511687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EA35BCB-921E-7BB6-8FE5-8D026D00D4B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54891" y="2597529"/>
            <a:ext cx="654171" cy="30963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91ABE57-3685-636E-69CD-71CA2EB96A7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2374515" y="3063199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E247DE7-2E4E-A3B7-F301-2AA18D40CA0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554891" y="3155219"/>
            <a:ext cx="654171" cy="30963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DB9AE65-FAF1-7118-2F64-7A99C0DA509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2374515" y="3614711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D8AF796-A7D2-63C0-3125-C63F3DAA7AF3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554890" y="3712909"/>
            <a:ext cx="654171" cy="30963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C96A97B-0ECD-C592-95EE-BE10DD46F05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2374515" y="4166223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4170A4-007E-6618-EF68-18924E4A712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54890" y="4258852"/>
            <a:ext cx="654171" cy="31979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67351FB-D92D-4C43-D63C-956448F067F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2374515" y="4697564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C6A0E7E-D03C-3A0D-0C4C-75D94CCF507B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554890" y="4790193"/>
            <a:ext cx="654171" cy="31979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92998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+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3AD636-376F-F676-6A8D-3EDE4E869F90}"/>
              </a:ext>
            </a:extLst>
          </p:cNvPr>
          <p:cNvSpPr/>
          <p:nvPr/>
        </p:nvSpPr>
        <p:spPr>
          <a:xfrm>
            <a:off x="8839200" y="0"/>
            <a:ext cx="3352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8600"/>
            <a:ext cx="5257800" cy="1828799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45062FF-2E9A-87D2-17A5-9C6FDFBB5D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26238" y="1480930"/>
            <a:ext cx="5101327" cy="4065105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20EB32-A56E-67B5-93A1-392B67B4F8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849" y="2550693"/>
            <a:ext cx="5233151" cy="3152275"/>
          </a:xfrm>
          <a:prstGeom prst="rect">
            <a:avLst/>
          </a:prstGeom>
        </p:spPr>
        <p:txBody>
          <a:bodyPr l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lvl="0"/>
            <a:endParaRPr lang="en-US" dirty="0"/>
          </a:p>
        </p:txBody>
      </p:sp>
      <p:sp>
        <p:nvSpPr>
          <p:cNvPr id="4" name="Slide Number Placeholder 28">
            <a:extLst>
              <a:ext uri="{FF2B5EF4-FFF2-40B4-BE49-F238E27FC236}">
                <a16:creationId xmlns:a16="http://schemas.microsoft.com/office/drawing/2014/main" id="{65BD9209-71AA-E282-C46F-2F9E068C9E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29">
            <a:extLst>
              <a:ext uri="{FF2B5EF4-FFF2-40B4-BE49-F238E27FC236}">
                <a16:creationId xmlns:a16="http://schemas.microsoft.com/office/drawing/2014/main" id="{376BCAA8-8730-C56E-D398-058D215EBFF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93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1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Sc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3AD636-376F-F676-6A8D-3EDE4E869F90}"/>
              </a:ext>
            </a:extLst>
          </p:cNvPr>
          <p:cNvSpPr/>
          <p:nvPr/>
        </p:nvSpPr>
        <p:spPr>
          <a:xfrm>
            <a:off x="6140010" y="0"/>
            <a:ext cx="605199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20EB32-A56E-67B5-93A1-392B67B4F8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850" y="2924375"/>
            <a:ext cx="4573578" cy="2416071"/>
          </a:xfrm>
          <a:prstGeom prst="rect">
            <a:avLst/>
          </a:prstGeom>
        </p:spPr>
        <p:txBody>
          <a:bodyPr l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4" name="Slide Number Placeholder 28">
            <a:extLst>
              <a:ext uri="{FF2B5EF4-FFF2-40B4-BE49-F238E27FC236}">
                <a16:creationId xmlns:a16="http://schemas.microsoft.com/office/drawing/2014/main" id="{65BD9209-71AA-E282-C46F-2F9E068C9E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29">
            <a:extLst>
              <a:ext uri="{FF2B5EF4-FFF2-40B4-BE49-F238E27FC236}">
                <a16:creationId xmlns:a16="http://schemas.microsoft.com/office/drawing/2014/main" id="{376BCAA8-8730-C56E-D398-058D215EBFF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CF5F177-6AAB-74D9-C357-13D38F92C2DC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6843520" y="2924375"/>
            <a:ext cx="4573578" cy="2416071"/>
          </a:xfrm>
          <a:prstGeom prst="rect">
            <a:avLst/>
          </a:prstGeom>
        </p:spPr>
        <p:txBody>
          <a:bodyPr l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D6E5D8-C34F-5146-A88D-DA045D191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5212203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DD327D0-CA7F-E525-7915-08EB934CB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2650" y="2286001"/>
            <a:ext cx="4554538" cy="439589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1D3655D-0E01-751A-C4AD-D72B543EF8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38607" y="2286001"/>
            <a:ext cx="4554538" cy="439589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4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List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1"/>
            <a:ext cx="10517188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4F4E837-B477-25CB-E59D-D51511D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47242" cy="4114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BD459-1C0D-AEC2-6EAB-6FE0EB3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81120EEF-FE29-542E-B62F-FBA1DF0DA0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74EE49F3-7BD7-7BFF-32D1-B625565C5B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FEE7E-FB78-B03C-5313-1A7D5CBF0C5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pic>
        <p:nvPicPr>
          <p:cNvPr id="6" name="Picture 5" descr="A purple circle with black background&#10;&#10;Description automatically generated">
            <a:extLst>
              <a:ext uri="{FF2B5EF4-FFF2-40B4-BE49-F238E27FC236}">
                <a16:creationId xmlns:a16="http://schemas.microsoft.com/office/drawing/2014/main" id="{252F1E04-5DF4-B8A4-988B-4D5B8DAA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053" r="50000" b="-4546"/>
          <a:stretch/>
        </p:blipFill>
        <p:spPr>
          <a:xfrm>
            <a:off x="10431745" y="0"/>
            <a:ext cx="1760256" cy="198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39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1634-63E5-256F-6266-31D044AE9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7927" y="1425646"/>
            <a:ext cx="8156144" cy="2819918"/>
          </a:xfrm>
        </p:spPr>
        <p:txBody>
          <a:bodyPr lIns="0" anchor="t">
            <a:noAutofit/>
          </a:bodyPr>
          <a:lstStyle>
            <a:lvl1pPr algn="ctr">
              <a:lnSpc>
                <a:spcPts val="4200"/>
              </a:lnSpc>
              <a:defRPr sz="2800" b="0" i="0">
                <a:latin typeface="Space Grotesk Light" pitchFamily="2" charset="77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</a:t>
            </a:r>
            <a:r>
              <a:rPr lang="en-US"/>
              <a:t> mod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</a:t>
            </a:r>
            <a:br>
              <a:rPr lang="en-US"/>
            </a:br>
            <a:r>
              <a:rPr lang="en-US"/>
              <a:t>lorem ipsum dolor sit.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AFB58B-9F77-814B-EDBA-7B461F3B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4B00F1-4190-E031-9689-223964E5C2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8114" y="4628929"/>
            <a:ext cx="4515771" cy="417271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 algn="ctr">
              <a:buNone/>
              <a:defRPr b="0" i="0">
                <a:latin typeface="Space Grotesk Medium" pitchFamily="2" charset="77"/>
              </a:defRPr>
            </a:lvl2pPr>
            <a:lvl3pPr marL="914400" indent="0" algn="ctr">
              <a:buNone/>
              <a:defRPr b="0" i="0">
                <a:latin typeface="Space Grotesk Medium" pitchFamily="2" charset="77"/>
              </a:defRPr>
            </a:lvl3pPr>
            <a:lvl4pPr marL="1371600" indent="0" algn="ctr">
              <a:buNone/>
              <a:defRPr b="0" i="0">
                <a:latin typeface="Space Grotesk Medium" pitchFamily="2" charset="77"/>
              </a:defRPr>
            </a:lvl4pPr>
            <a:lvl5pPr marL="1828800" indent="0" algn="ctr">
              <a:buNone/>
              <a:defRPr b="0" i="0">
                <a:latin typeface="Space Grotesk Medium" pitchFamily="2" charset="77"/>
              </a:defRPr>
            </a:lvl5pPr>
          </a:lstStyle>
          <a:p>
            <a:pPr lvl="0"/>
            <a:r>
              <a:rPr lang="en-US"/>
              <a:t>Mike </a:t>
            </a:r>
            <a:r>
              <a:rPr lang="en-US" err="1"/>
              <a:t>Miskell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F76892D-E924-8B0C-E8C4-DD08E72086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64326" y="5046284"/>
            <a:ext cx="9063347" cy="417271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 algn="ctr">
              <a:buNone/>
              <a:defRPr b="0" i="0">
                <a:latin typeface="Space Grotesk Medium" pitchFamily="2" charset="77"/>
              </a:defRPr>
            </a:lvl2pPr>
            <a:lvl3pPr marL="914400" indent="0" algn="ctr">
              <a:buNone/>
              <a:defRPr b="0" i="0">
                <a:latin typeface="Space Grotesk Medium" pitchFamily="2" charset="77"/>
              </a:defRPr>
            </a:lvl3pPr>
            <a:lvl4pPr marL="1371600" indent="0" algn="ctr">
              <a:buNone/>
              <a:defRPr b="0" i="0">
                <a:latin typeface="Space Grotesk Medium" pitchFamily="2" charset="77"/>
              </a:defRPr>
            </a:lvl4pPr>
            <a:lvl5pPr marL="1828800" indent="0" algn="ctr">
              <a:buNone/>
              <a:defRPr b="0" i="0">
                <a:latin typeface="Space Grotesk Medium" pitchFamily="2" charset="77"/>
              </a:defRPr>
            </a:lvl5pPr>
          </a:lstStyle>
          <a:p>
            <a:pPr lvl="0"/>
            <a:r>
              <a:rPr lang="en-US"/>
              <a:t>Director of Process Improvement, Kaman Technologies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D815CA7-35D6-8AB4-5240-F3C304B96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8350" y="751357"/>
            <a:ext cx="495300" cy="406400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B82E34AD-0CE2-C9B2-31C3-19DA8FCCF26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E9175CC3-84C8-DEDC-C100-B8F789588EB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42C2B-666C-EFE8-9BD8-2D1F4DB80AFA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1864357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Blue">
    <p:bg>
      <p:bgPr>
        <a:gradFill>
          <a:gsLst>
            <a:gs pos="100000">
              <a:schemeClr val="accent2"/>
            </a:gs>
            <a:gs pos="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8813F25-85A1-B5C2-7D2C-A001E9B903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8900" y="1384090"/>
            <a:ext cx="10464800" cy="3559175"/>
          </a:xfrm>
        </p:spPr>
        <p:txBody>
          <a:bodyPr lIns="0" anchor="b">
            <a:noAutofit/>
          </a:bodyPr>
          <a:lstStyle>
            <a:lvl1pPr marL="0" indent="0">
              <a:lnSpc>
                <a:spcPct val="80000"/>
              </a:lnSpc>
              <a:tabLst/>
              <a:defRPr sz="20000">
                <a:solidFill>
                  <a:schemeClr val="bg1">
                    <a:alpha val="3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16D76-2D50-E120-487A-422FCBFDC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59225"/>
            <a:ext cx="9537700" cy="150018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4600"/>
              </a:lnSpc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8E61C-DA98-2545-49D2-98F1279C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98739" y="546088"/>
            <a:ext cx="1855061" cy="3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72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Orang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CD45233-B771-E7B0-4029-2404C7CB9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8900" y="1429060"/>
            <a:ext cx="10464800" cy="3559175"/>
          </a:xfrm>
        </p:spPr>
        <p:txBody>
          <a:bodyPr lIns="0" anchor="b">
            <a:noAutofit/>
          </a:bodyPr>
          <a:lstStyle>
            <a:lvl1pPr marL="0" indent="0">
              <a:lnSpc>
                <a:spcPct val="80000"/>
              </a:lnSpc>
              <a:tabLst/>
              <a:defRPr sz="20000">
                <a:solidFill>
                  <a:schemeClr val="bg1">
                    <a:alpha val="3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16D76-2D50-E120-487A-422FCBFDC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59225"/>
            <a:ext cx="9537700" cy="150018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4600"/>
              </a:lnSpc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74FD8-7056-8316-E120-B6C9474B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98739" y="546088"/>
            <a:ext cx="1855061" cy="3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292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Light">
    <p:bg>
      <p:bgPr>
        <a:gradFill>
          <a:gsLst>
            <a:gs pos="100000">
              <a:schemeClr val="bg2">
                <a:lumMod val="75000"/>
              </a:schemeClr>
            </a:gs>
            <a:gs pos="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37AC1CE-E20D-80BD-9F01-7FE84DC9B9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8900" y="1219200"/>
            <a:ext cx="10464800" cy="3559175"/>
          </a:xfrm>
        </p:spPr>
        <p:txBody>
          <a:bodyPr lIns="0" anchor="b">
            <a:noAutofit/>
          </a:bodyPr>
          <a:lstStyle>
            <a:lvl1pPr marL="0" indent="0">
              <a:lnSpc>
                <a:spcPct val="80000"/>
              </a:lnSpc>
              <a:tabLst/>
              <a:defRPr sz="20000">
                <a:solidFill>
                  <a:schemeClr val="bg1">
                    <a:alpha val="69096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2B79F84-DB3D-50DC-B44D-D76CC3213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59225"/>
            <a:ext cx="9537700" cy="150018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4600"/>
              </a:lnSpc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EEC0A-AB31-66A3-D3F4-20732E59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98739" y="546088"/>
            <a:ext cx="1855061" cy="3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373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1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7E3876F-C624-2E08-9CC5-F736C0191B7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7222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01404FB-5DA1-8F62-9D35-22037631E03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7222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DE6AB5-6AE0-82CE-AD34-3A98094FEAE4}"/>
              </a:ext>
            </a:extLst>
          </p:cNvPr>
          <p:cNvCxnSpPr>
            <a:cxnSpLocks/>
          </p:cNvCxnSpPr>
          <p:nvPr/>
        </p:nvCxnSpPr>
        <p:spPr>
          <a:xfrm>
            <a:off x="4542423" y="3632200"/>
            <a:ext cx="0" cy="16256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326A8D08-9F14-4A4C-32DF-6C9BBCDBDAB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4347" y="4319199"/>
            <a:ext cx="447611" cy="44761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AE66CA-D4EE-2E12-B2FB-B74908BFE6EC}"/>
              </a:ext>
            </a:extLst>
          </p:cNvPr>
          <p:cNvCxnSpPr>
            <a:cxnSpLocks/>
          </p:cNvCxnSpPr>
          <p:nvPr/>
        </p:nvCxnSpPr>
        <p:spPr>
          <a:xfrm>
            <a:off x="45424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3DD1B15-1F89-D692-96DF-15C1A83CCE4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0519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A7B7FB43-7EC8-AC76-0A14-9E1277430781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10519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76B0C2-3052-DD16-45A9-7663A2CD150A}"/>
              </a:ext>
            </a:extLst>
          </p:cNvPr>
          <p:cNvCxnSpPr>
            <a:cxnSpLocks/>
          </p:cNvCxnSpPr>
          <p:nvPr/>
        </p:nvCxnSpPr>
        <p:spPr>
          <a:xfrm>
            <a:off x="872123" y="3632200"/>
            <a:ext cx="0" cy="16256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15">
            <a:extLst>
              <a:ext uri="{FF2B5EF4-FFF2-40B4-BE49-F238E27FC236}">
                <a16:creationId xmlns:a16="http://schemas.microsoft.com/office/drawing/2014/main" id="{B48EFF02-6B39-3CE9-E7D1-AE9BDEC0A03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047" y="4319195"/>
            <a:ext cx="447615" cy="44761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9309B4-304A-FC0D-8549-80591AD1CE64}"/>
              </a:ext>
            </a:extLst>
          </p:cNvPr>
          <p:cNvCxnSpPr>
            <a:cxnSpLocks/>
          </p:cNvCxnSpPr>
          <p:nvPr/>
        </p:nvCxnSpPr>
        <p:spPr>
          <a:xfrm>
            <a:off x="8721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5"/>
                </a:gs>
                <a:gs pos="99000">
                  <a:schemeClr val="accent4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63B3056-5701-ED0F-13B7-F2662F97FC3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6084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EF08A56E-B343-F409-94C2-D32AAB44CAB4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6084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99A15F-CAF8-027F-0AEC-393C05604CE8}"/>
              </a:ext>
            </a:extLst>
          </p:cNvPr>
          <p:cNvCxnSpPr>
            <a:cxnSpLocks/>
          </p:cNvCxnSpPr>
          <p:nvPr/>
        </p:nvCxnSpPr>
        <p:spPr>
          <a:xfrm>
            <a:off x="8428623" y="3632200"/>
            <a:ext cx="0" cy="16256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21447A28-4F4E-3BE3-B526-E0056E7CC7C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90548" y="4319195"/>
            <a:ext cx="447614" cy="44761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3402BA-C0B0-8B2F-7684-DE3E3868959C}"/>
              </a:ext>
            </a:extLst>
          </p:cNvPr>
          <p:cNvCxnSpPr>
            <a:cxnSpLocks/>
          </p:cNvCxnSpPr>
          <p:nvPr/>
        </p:nvCxnSpPr>
        <p:spPr>
          <a:xfrm>
            <a:off x="84286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/>
                </a:gs>
                <a:gs pos="99000">
                  <a:schemeClr val="accent3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7" name="Slide Number Placeholder 28">
            <a:extLst>
              <a:ext uri="{FF2B5EF4-FFF2-40B4-BE49-F238E27FC236}">
                <a16:creationId xmlns:a16="http://schemas.microsoft.com/office/drawing/2014/main" id="{080C401E-9045-93F2-5170-7B6C98B1083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29">
            <a:extLst>
              <a:ext uri="{FF2B5EF4-FFF2-40B4-BE49-F238E27FC236}">
                <a16:creationId xmlns:a16="http://schemas.microsoft.com/office/drawing/2014/main" id="{CA7A8BCD-C0B1-5332-2D40-AAF18AF26AC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70619-9FC4-2DA6-C0D0-F26356E616A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562800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1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7" name="Slide Number Placeholder 28">
            <a:extLst>
              <a:ext uri="{FF2B5EF4-FFF2-40B4-BE49-F238E27FC236}">
                <a16:creationId xmlns:a16="http://schemas.microsoft.com/office/drawing/2014/main" id="{080C401E-9045-93F2-5170-7B6C98B1083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29">
            <a:extLst>
              <a:ext uri="{FF2B5EF4-FFF2-40B4-BE49-F238E27FC236}">
                <a16:creationId xmlns:a16="http://schemas.microsoft.com/office/drawing/2014/main" id="{CA7A8BCD-C0B1-5332-2D40-AAF18AF26AC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70619-9FC4-2DA6-C0D0-F26356E616A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44FA993-AF88-43C3-4262-94824BAEB84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8046" y="2752725"/>
            <a:ext cx="2408238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F1B4C1E7-3C8D-84C7-4790-EA403C711D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33596" y="2752725"/>
            <a:ext cx="2408238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3D04D9F-6CD3-302B-64DB-FCA545F0F7C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333500" y="3222625"/>
            <a:ext cx="2408238" cy="1406525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2pPr>
            <a:lvl3pPr marL="9144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3pPr>
            <a:lvl4pPr marL="13716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4pPr>
            <a:lvl5pPr marL="1828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F9177777-54E4-A27E-C0D5-414E23E5C7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67951" y="3222625"/>
            <a:ext cx="2408238" cy="1406525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2pPr>
            <a:lvl3pPr marL="9144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3pPr>
            <a:lvl4pPr marL="13716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4pPr>
            <a:lvl5pPr marL="1828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096665B-8BF1-74D0-C489-A84DF1B67E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1474" y="2752725"/>
            <a:ext cx="2408238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7C32106-2C44-EC83-580E-3437E547CC1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521379" y="3222625"/>
            <a:ext cx="2408238" cy="1406525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2pPr>
            <a:lvl3pPr marL="9144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3pPr>
            <a:lvl4pPr marL="13716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4pPr>
            <a:lvl5pPr marL="1828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494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1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DE6AB5-6AE0-82CE-AD34-3A98094FEAE4}"/>
              </a:ext>
            </a:extLst>
          </p:cNvPr>
          <p:cNvCxnSpPr>
            <a:cxnSpLocks/>
          </p:cNvCxnSpPr>
          <p:nvPr/>
        </p:nvCxnSpPr>
        <p:spPr>
          <a:xfrm>
            <a:off x="4542423" y="3632200"/>
            <a:ext cx="0" cy="16256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AE66CA-D4EE-2E12-B2FB-B74908BFE6EC}"/>
              </a:ext>
            </a:extLst>
          </p:cNvPr>
          <p:cNvCxnSpPr>
            <a:cxnSpLocks/>
          </p:cNvCxnSpPr>
          <p:nvPr/>
        </p:nvCxnSpPr>
        <p:spPr>
          <a:xfrm>
            <a:off x="45424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76B0C2-3052-DD16-45A9-7663A2CD150A}"/>
              </a:ext>
            </a:extLst>
          </p:cNvPr>
          <p:cNvCxnSpPr>
            <a:cxnSpLocks/>
          </p:cNvCxnSpPr>
          <p:nvPr/>
        </p:nvCxnSpPr>
        <p:spPr>
          <a:xfrm>
            <a:off x="872123" y="3632200"/>
            <a:ext cx="0" cy="16256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9309B4-304A-FC0D-8549-80591AD1CE64}"/>
              </a:ext>
            </a:extLst>
          </p:cNvPr>
          <p:cNvCxnSpPr>
            <a:cxnSpLocks/>
          </p:cNvCxnSpPr>
          <p:nvPr/>
        </p:nvCxnSpPr>
        <p:spPr>
          <a:xfrm>
            <a:off x="8721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5"/>
                </a:gs>
                <a:gs pos="99000">
                  <a:schemeClr val="accent4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99A15F-CAF8-027F-0AEC-393C05604CE8}"/>
              </a:ext>
            </a:extLst>
          </p:cNvPr>
          <p:cNvCxnSpPr>
            <a:cxnSpLocks/>
          </p:cNvCxnSpPr>
          <p:nvPr/>
        </p:nvCxnSpPr>
        <p:spPr>
          <a:xfrm>
            <a:off x="8428623" y="3632200"/>
            <a:ext cx="0" cy="16256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3402BA-C0B0-8B2F-7684-DE3E3868959C}"/>
              </a:ext>
            </a:extLst>
          </p:cNvPr>
          <p:cNvCxnSpPr>
            <a:cxnSpLocks/>
          </p:cNvCxnSpPr>
          <p:nvPr/>
        </p:nvCxnSpPr>
        <p:spPr>
          <a:xfrm>
            <a:off x="84286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/>
                </a:gs>
                <a:gs pos="99000">
                  <a:schemeClr val="accent3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3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77251CC7-8E29-039C-A6D8-7C5C486B205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B220CB8F-120A-D1C0-14B2-ACB6D91707F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25F10-F4CA-B63D-3569-016E594138D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98F64B-3862-30A3-D836-B3463E7CE5F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7222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364E264-FDEB-F5E6-7B88-BC7B3D16766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0519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C59146-238B-BEBE-3705-C54F9A71618C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6084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A4B4726-7E07-7429-1A91-D02B1506B42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7222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25C54291-D958-A5E1-3A43-1113F06C6D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4348" y="4293801"/>
            <a:ext cx="473008" cy="47300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723920E-E523-F9FB-EF40-F5A9BBA84DD1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10519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A44F9ADD-86EC-EB4A-4456-7B81F8A503B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047" y="4293801"/>
            <a:ext cx="473009" cy="47300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7C85689-BDCE-A429-0E8B-9D209B69CF45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6084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15BD811D-F86E-82B2-5B8C-158BB47AB44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90548" y="4293801"/>
            <a:ext cx="473008" cy="47300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01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- Orang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2C5A-A02C-A127-36B6-64E0CEA50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000" y="1649412"/>
            <a:ext cx="10464800" cy="3559175"/>
          </a:xfrm>
        </p:spPr>
        <p:txBody>
          <a:bodyPr lIns="0" tIns="0" bIns="0" anchor="ctr">
            <a:noAutofit/>
          </a:bodyPr>
          <a:lstStyle>
            <a:lvl1pPr marL="0" indent="0" algn="ctr">
              <a:lnSpc>
                <a:spcPct val="80000"/>
              </a:lnSpc>
              <a:tabLst/>
              <a:defRPr sz="25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$13M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58BBB-F991-FE84-98AF-E584FF9D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805B73C6-0408-52BF-0A99-C3B5EC96D45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A9EC891C-FE08-69E7-A815-4A4490E7EEE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4AC09-B816-EB80-FC26-ED5BE9BC6424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47353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27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- Light">
    <p:bg>
      <p:bgPr>
        <a:gradFill>
          <a:gsLst>
            <a:gs pos="100000">
              <a:schemeClr val="bg2">
                <a:lumMod val="75000"/>
              </a:schemeClr>
            </a:gs>
            <a:gs pos="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2C5A-A02C-A127-36B6-64E0CEA50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000" y="1649412"/>
            <a:ext cx="10464800" cy="3559175"/>
          </a:xfrm>
        </p:spPr>
        <p:txBody>
          <a:bodyPr lIns="0" tIns="0" bIns="0" anchor="ctr">
            <a:noAutofit/>
          </a:bodyPr>
          <a:lstStyle>
            <a:lvl1pPr marL="0" indent="0" algn="ctr">
              <a:lnSpc>
                <a:spcPct val="80000"/>
              </a:lnSpc>
              <a:tabLst/>
              <a:defRPr sz="25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$13M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58BBB-F991-FE84-98AF-E584FF9D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2B2733D5-9AAF-64AC-2413-AE7580A79DC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9F9099D8-0766-AA1C-CE96-E7114787FBA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0ABEF-5300-57A8-7D1F-A79B33E06121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932898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907D1E-10D7-5D0C-B02D-0A49F809A6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0"/>
            <a:ext cx="296779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AD486-BB6E-4F73-F19D-2D62D81726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63790" y="0"/>
            <a:ext cx="312821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99000">
                <a:schemeClr val="accent3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44C2D4-77DF-4445-3005-1D0D212039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1" y="0"/>
            <a:ext cx="312821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AF998-DAC6-320A-7C2A-DE5FA1C7F3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36231" y="0"/>
            <a:ext cx="296779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3DD1B15-1F89-D692-96DF-15C1A83CCE4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09939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A7B7FB43-7EC8-AC76-0A14-9E1277430781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09939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99AB83B-3970-AA58-5E5A-9FB4D6E2E6D9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509939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D24C33-3C7E-EC7B-E277-8FDC091E9755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469708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64DA85F-9085-2E52-C671-86CC8901922B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3469708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99B2E82-1E78-8C35-F5BA-628C6B92828E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3469708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85C90F-3AE9-352D-14C8-3473FC59EFA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419206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7B8F4AE-B6DA-CB07-CFD5-196177AD9FB6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6441508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918C8E5-B32F-30DB-1A2F-FBD93C9A782D}"/>
              </a:ext>
            </a:extLst>
          </p:cNvPr>
          <p:cNvSpPr>
            <a:spLocks noGrp="1"/>
          </p:cNvSpPr>
          <p:nvPr>
            <p:ph sz="half" idx="34" hasCustomPrompt="1"/>
          </p:nvPr>
        </p:nvSpPr>
        <p:spPr>
          <a:xfrm>
            <a:off x="6441508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88905B0-1F7A-3098-3D87-B4D0C46DEEA4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401277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C38F0F01-8CA0-322D-FD81-5A3BAA3B2DA9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9401277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35DEC288-D3AB-E659-AF92-FAC2AD0187D8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9401277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2" name="Slide Number Placeholder 28">
            <a:extLst>
              <a:ext uri="{FF2B5EF4-FFF2-40B4-BE49-F238E27FC236}">
                <a16:creationId xmlns:a16="http://schemas.microsoft.com/office/drawing/2014/main" id="{3F3DCBD3-8820-D724-EEA9-9FC57E8E303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800" y="6264275"/>
            <a:ext cx="279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F75EB40D-C290-1A00-A30A-209415A36DCC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882210" y="6264275"/>
            <a:ext cx="455421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BB7E62-83FD-FA61-4E49-3B99F77A837E}"/>
              </a:ext>
            </a:extLst>
          </p:cNvPr>
          <p:cNvCxnSpPr/>
          <p:nvPr/>
        </p:nvCxnSpPr>
        <p:spPr>
          <a:xfrm>
            <a:off x="313222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89E524-D6E2-1C64-420B-D281ADA4C1D8}"/>
              </a:ext>
            </a:extLst>
          </p:cNvPr>
          <p:cNvCxnSpPr/>
          <p:nvPr/>
        </p:nvCxnSpPr>
        <p:spPr>
          <a:xfrm>
            <a:off x="6098445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6DA8CF-AE55-D0E1-C112-E1756297E0C6}"/>
              </a:ext>
            </a:extLst>
          </p:cNvPr>
          <p:cNvCxnSpPr/>
          <p:nvPr/>
        </p:nvCxnSpPr>
        <p:spPr>
          <a:xfrm>
            <a:off x="906466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035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48307F-569A-ACEB-7613-0AB60345B8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017E3D-D397-2D38-6EEC-C7BC987C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3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017E3D-D397-2D38-6EEC-C7BC987C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B398FF-4608-3C59-217C-6A40D911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7D4A0-1063-2432-FE10-22E229854B0F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10147223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017E3D-D397-2D38-6EEC-C7BC987C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7D4A0-1063-2432-FE10-22E229854B0F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46481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98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4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4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0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4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40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752" r:id="rId30"/>
    <p:sldLayoutId id="2147483753" r:id="rId31"/>
    <p:sldLayoutId id="2147483754" r:id="rId32"/>
    <p:sldLayoutId id="2147483755" r:id="rId33"/>
    <p:sldLayoutId id="2147483756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528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144">
          <p15:clr>
            <a:srgbClr val="F26B43"/>
          </p15:clr>
        </p15:guide>
        <p15:guide id="5" orient="horz" pos="720">
          <p15:clr>
            <a:srgbClr val="F26B43"/>
          </p15:clr>
        </p15:guide>
        <p15:guide id="6" pos="7152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008">
          <p15:clr>
            <a:srgbClr val="F26B43"/>
          </p15:clr>
        </p15:guide>
        <p15:guide id="9" orient="horz" pos="1296">
          <p15:clr>
            <a:srgbClr val="F26B43"/>
          </p15:clr>
        </p15:guide>
        <p15:guide id="10" orient="horz" pos="4176">
          <p15:clr>
            <a:srgbClr val="F26B43"/>
          </p15:clr>
        </p15:guide>
        <p15:guide id="11" orient="horz" pos="3096">
          <p15:clr>
            <a:srgbClr val="F26B43"/>
          </p15:clr>
        </p15:guide>
        <p15:guide id="12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39" y="417576"/>
            <a:ext cx="11956774" cy="1249394"/>
          </a:xfrm>
        </p:spPr>
        <p:txBody>
          <a:bodyPr anchor="ctr">
            <a:noAutofit/>
          </a:bodyPr>
          <a:lstStyle/>
          <a:p>
            <a:r>
              <a:rPr lang="en-US" sz="4000" dirty="0"/>
              <a:t>Tips &amp; Tricks for Mastering Microsoft Fabric Data Warehousing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9A7372B-6050-7F78-4076-7DE2A915198E}"/>
              </a:ext>
            </a:extLst>
          </p:cNvPr>
          <p:cNvSpPr txBox="1">
            <a:spLocks/>
          </p:cNvSpPr>
          <p:nvPr/>
        </p:nvSpPr>
        <p:spPr>
          <a:xfrm>
            <a:off x="557711" y="5937593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cs typeface="Arial" panose="020B0604020202020204" pitchFamily="34" charset="0"/>
              </a:rPr>
              <a:t>Fun Fact: this font is dyslexic friendly! Ask me how to use it for free after the session.</a:t>
            </a:r>
          </a:p>
        </p:txBody>
      </p:sp>
      <p:pic>
        <p:nvPicPr>
          <p:cNvPr id="5" name="Picture 4" descr="A road with bushes and trees in the background&#10;&#10;AI-generated content may be incorrect.">
            <a:extLst>
              <a:ext uri="{FF2B5EF4-FFF2-40B4-BE49-F238E27FC236}">
                <a16:creationId xmlns:a16="http://schemas.microsoft.com/office/drawing/2014/main" id="{8571DAF0-309F-67E3-135A-34C5AFC73F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624" b="24271"/>
          <a:stretch>
            <a:fillRect/>
          </a:stretch>
        </p:blipFill>
        <p:spPr>
          <a:xfrm>
            <a:off x="7388" y="3543300"/>
            <a:ext cx="12190476" cy="22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7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0FC3AC-BA23-509C-7AF0-8AACC2492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50D3-F5E0-EF8D-4F47-4A4CE8B9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Success Story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5344E-EE86-05E5-538A-13809E852CD7}"/>
              </a:ext>
            </a:extLst>
          </p:cNvPr>
          <p:cNvSpPr txBox="1"/>
          <p:nvPr/>
        </p:nvSpPr>
        <p:spPr>
          <a:xfrm>
            <a:off x="5151711" y="2178361"/>
            <a:ext cx="67027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of August, there is a way to set a workspace default collation without a REST API!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Microsoft is always listening, learning, and adapting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Don’t be afraid to speak up and provide feedback, it’s welcomed and encouraged</a:t>
            </a:r>
            <a:endParaRPr lang="en-US" sz="2000" dirty="0"/>
          </a:p>
        </p:txBody>
      </p:sp>
      <p:pic>
        <p:nvPicPr>
          <p:cNvPr id="3" name="Picture 2" descr="I'm so excited Memes - Imgflip">
            <a:extLst>
              <a:ext uri="{FF2B5EF4-FFF2-40B4-BE49-F238E27FC236}">
                <a16:creationId xmlns:a16="http://schemas.microsoft.com/office/drawing/2014/main" id="{363BAA43-04FA-9BF4-95F9-B1F39A5F6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r="5127" b="9981"/>
          <a:stretch>
            <a:fillRect/>
          </a:stretch>
        </p:blipFill>
        <p:spPr bwMode="auto">
          <a:xfrm>
            <a:off x="722418" y="2072425"/>
            <a:ext cx="3832411" cy="38475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77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54FFE-67A0-4E18-D0E5-CA3186A4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B658-F3E6-B51A-94DC-0CA95122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365125"/>
            <a:ext cx="118023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Demo Time!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7F46C-7890-573A-CDBF-4FB0A8BE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192" y="1846492"/>
            <a:ext cx="442021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1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00403-1C0A-70B1-F4CE-351A8AE1B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B4C0D-B3DA-74E6-FF8C-1C6D476F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Problem 2 – Performance Monitoring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A9F65-94E0-A5EB-7C47-6BF8C5F3F5CE}"/>
              </a:ext>
            </a:extLst>
          </p:cNvPr>
          <p:cNvSpPr txBox="1"/>
          <p:nvPr/>
        </p:nvSpPr>
        <p:spPr>
          <a:xfrm>
            <a:off x="4820239" y="2030115"/>
            <a:ext cx="67027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Built-in</a:t>
            </a:r>
            <a:r>
              <a:rPr lang="en-US" sz="2400" dirty="0"/>
              <a:t> performance monitoring leverage DMVs that can be </a:t>
            </a:r>
            <a:r>
              <a:rPr lang="en-US" sz="2400" b="1" dirty="0"/>
              <a:t>slow running </a:t>
            </a:r>
            <a:r>
              <a:rPr lang="en-US" sz="2400" dirty="0"/>
              <a:t>and fail when capacity is overloaded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Solution</a:t>
            </a:r>
            <a:r>
              <a:rPr lang="en-US" sz="2400" dirty="0"/>
              <a:t> – utilize DMVs to build a warehouse </a:t>
            </a:r>
            <a:r>
              <a:rPr lang="en-US" sz="2400" b="1" dirty="0"/>
              <a:t>monitoring tool </a:t>
            </a:r>
            <a:r>
              <a:rPr lang="en-US" sz="2400" dirty="0"/>
              <a:t>that imports data that will still work when capacity is slowing down.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this solution is best suited to </a:t>
            </a:r>
            <a:r>
              <a:rPr lang="en-US" sz="2400" b="1" dirty="0"/>
              <a:t>live in a separate capacity </a:t>
            </a:r>
            <a:r>
              <a:rPr lang="en-US" sz="2400" dirty="0"/>
              <a:t>(can even be a pro or PPU workspace) so that it doesn’t slow when the capacity gets throttled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How to monitor the network performance? : r/networking">
            <a:extLst>
              <a:ext uri="{FF2B5EF4-FFF2-40B4-BE49-F238E27FC236}">
                <a16:creationId xmlns:a16="http://schemas.microsoft.com/office/drawing/2014/main" id="{69333DA4-DEB7-FFAD-41C4-5861B4083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20" y="2693537"/>
            <a:ext cx="2934756" cy="293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37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68241-D797-8A8F-FB51-07847F760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412E-61AD-0C19-8AA4-5C887F961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dirty="0"/>
              <a:t>Problem 3 – Killing those Capacity Murderers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93F26-EAEE-1F9D-ADF9-EC4584DD1305}"/>
              </a:ext>
            </a:extLst>
          </p:cNvPr>
          <p:cNvSpPr txBox="1"/>
          <p:nvPr/>
        </p:nvSpPr>
        <p:spPr>
          <a:xfrm>
            <a:off x="5065336" y="2030115"/>
            <a:ext cx="670272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Rogue queries</a:t>
            </a:r>
            <a:r>
              <a:rPr lang="en-US" sz="2400" dirty="0"/>
              <a:t> can consume excessive resources, potentially crippling warehouse capacity. Unfortunately, the capacity metric app does not contain session IDs necessary to kill long running queries.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– utilize custom monitoring to find session IDs to </a:t>
            </a:r>
            <a:r>
              <a:rPr lang="en-US" sz="2400" b="1" dirty="0"/>
              <a:t>kill when needed</a:t>
            </a:r>
            <a:r>
              <a:rPr lang="en-US" sz="2400" dirty="0"/>
              <a:t>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this solution is best suited to live in a separate capacity (can even be a pro or PPU workspace) so that it doesn’t slow when the capacity gets throttled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074" name="Picture 2" descr="Meme: &quot;YOU UNDERESTIMATE MY CAPACITY&quot; - All Templates - Meme-arsenal.com">
            <a:extLst>
              <a:ext uri="{FF2B5EF4-FFF2-40B4-BE49-F238E27FC236}">
                <a16:creationId xmlns:a16="http://schemas.microsoft.com/office/drawing/2014/main" id="{34A6408A-47B3-97F9-D10E-D8455E7EA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3" r="17304"/>
          <a:stretch/>
        </p:blipFill>
        <p:spPr bwMode="auto">
          <a:xfrm>
            <a:off x="545217" y="2300140"/>
            <a:ext cx="4275022" cy="37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8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C55A7-CBD8-BCD1-8774-7C5D857B2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O TIME! ... what could possibly go wrong - Disaster Girl Meme Generator">
            <a:extLst>
              <a:ext uri="{FF2B5EF4-FFF2-40B4-BE49-F238E27FC236}">
                <a16:creationId xmlns:a16="http://schemas.microsoft.com/office/drawing/2014/main" id="{F95350F9-3F1A-2227-8D96-BBB118F7E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"/>
          <a:stretch/>
        </p:blipFill>
        <p:spPr bwMode="auto">
          <a:xfrm>
            <a:off x="2946268" y="1102666"/>
            <a:ext cx="6555949" cy="465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63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542705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68141-E5EF-4BB5-7A12-57480E4EC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766" y="2789135"/>
            <a:ext cx="2560833" cy="256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5435144" cy="1283255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06" r="5406"/>
          <a:stretch/>
        </p:blipFill>
        <p:spPr>
          <a:xfrm>
            <a:off x="458525" y="857692"/>
            <a:ext cx="4478416" cy="5021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160" y="1873905"/>
            <a:ext cx="7048670" cy="4898684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100" dirty="0"/>
              <a:t>Microsoft MVP, Data Platform &amp; Fabric</a:t>
            </a:r>
            <a:br>
              <a:rPr lang="en-US" sz="2100" dirty="0"/>
            </a:br>
            <a:r>
              <a:rPr lang="en-US" sz="2100" dirty="0"/>
              <a:t>Solution Architect, P3 Adaptive</a:t>
            </a:r>
            <a:br>
              <a:rPr lang="en-US" sz="2100" dirty="0"/>
            </a:br>
            <a:r>
              <a:rPr lang="en-US" sz="2100" dirty="0"/>
              <a:t>Lexington Data Tech Group co-organizer </a:t>
            </a:r>
            <a:br>
              <a:rPr lang="en-US" sz="2100" dirty="0"/>
            </a:br>
            <a:r>
              <a:rPr lang="en-US" sz="2100" dirty="0" err="1"/>
              <a:t>DataOnWheels</a:t>
            </a:r>
            <a:r>
              <a:rPr lang="en-US" sz="2100" dirty="0"/>
              <a:t> Author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b="1" dirty="0"/>
              <a:t>Blog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/>
              <a:t>LinkedIn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0" i="0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000" b="0" i="0" dirty="0">
                <a:effectLst/>
              </a:rPr>
            </a:br>
            <a:endParaRPr lang="en-US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/>
              <a:t>Twitter &amp; Bluesky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@data_dragoness</a:t>
            </a:r>
          </a:p>
        </p:txBody>
      </p:sp>
    </p:spTree>
    <p:extLst>
      <p:ext uri="{BB962C8B-B14F-4D97-AF65-F5344CB8AC3E}">
        <p14:creationId xmlns:p14="http://schemas.microsoft.com/office/powerpoint/2010/main" val="118755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B5D0FF-1A55-E74E-023C-E0386E1F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EF39-7DBF-5077-134A-0BD6BCF0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B278E-3CA7-3D53-9FA5-53A048960050}"/>
              </a:ext>
            </a:extLst>
          </p:cNvPr>
          <p:cNvSpPr txBox="1"/>
          <p:nvPr/>
        </p:nvSpPr>
        <p:spPr>
          <a:xfrm>
            <a:off x="5076298" y="2090172"/>
            <a:ext cx="68109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Lake-Centric Architecture 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Built on a distributed processing engine within </a:t>
            </a:r>
            <a:r>
              <a:rPr lang="en-US" sz="2400" dirty="0" err="1"/>
              <a:t>OneLake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open Delta-Parquet formats which enables </a:t>
            </a:r>
            <a:r>
              <a:rPr lang="en-US" sz="2400" b="1" dirty="0"/>
              <a:t>ACID</a:t>
            </a:r>
            <a:r>
              <a:rPr lang="en-US" sz="2400" dirty="0"/>
              <a:t> transactions and seamless interoperability across Fabric workloads </a:t>
            </a:r>
          </a:p>
          <a:p>
            <a:endParaRPr lang="en-US" sz="2400" dirty="0"/>
          </a:p>
        </p:txBody>
      </p:sp>
      <p:pic>
        <p:nvPicPr>
          <p:cNvPr id="1029" name="Picture 5" descr="Generated image">
            <a:extLst>
              <a:ext uri="{FF2B5EF4-FFF2-40B4-BE49-F238E27FC236}">
                <a16:creationId xmlns:a16="http://schemas.microsoft.com/office/drawing/2014/main" id="{B53F332F-8C64-2FCD-D558-1C502DCA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3" y="1955430"/>
            <a:ext cx="3818488" cy="38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87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963B-FAD4-087C-D040-F203BB75E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4247-D591-4F49-FC67-EEC7360F6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A6C8F-5CDF-0F7E-5BC7-7501C6FC23A1}"/>
              </a:ext>
            </a:extLst>
          </p:cNvPr>
          <p:cNvSpPr txBox="1"/>
          <p:nvPr/>
        </p:nvSpPr>
        <p:spPr>
          <a:xfrm>
            <a:off x="1781666" y="1825034"/>
            <a:ext cx="98038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ACID ?</a:t>
            </a:r>
          </a:p>
          <a:p>
            <a:endParaRPr lang="en-US" sz="2400" dirty="0"/>
          </a:p>
          <a:p>
            <a:r>
              <a:rPr lang="en-US" sz="2400" b="1" dirty="0"/>
              <a:t>A</a:t>
            </a:r>
            <a:r>
              <a:rPr lang="en-US" sz="2400" dirty="0"/>
              <a:t>tomicity - transactions must complete fully or not at all.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C</a:t>
            </a:r>
            <a:r>
              <a:rPr lang="en-US" sz="2400" dirty="0"/>
              <a:t>onsistency – database is in a valid state before &amp; after transaction. If a transaction violates integrity rules, it is not committed.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I</a:t>
            </a:r>
            <a:r>
              <a:rPr lang="en-US" sz="2400" dirty="0"/>
              <a:t>solation – concurrent transactions do not interfere with each other.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D</a:t>
            </a:r>
            <a:r>
              <a:rPr lang="en-US" sz="2400" dirty="0"/>
              <a:t>urability – once a transaction is committed, its effects are permanent and saved to a non-volatile storage. </a:t>
            </a:r>
          </a:p>
        </p:txBody>
      </p:sp>
    </p:spTree>
    <p:extLst>
      <p:ext uri="{BB962C8B-B14F-4D97-AF65-F5344CB8AC3E}">
        <p14:creationId xmlns:p14="http://schemas.microsoft.com/office/powerpoint/2010/main" val="4019093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841BE-C265-6189-E37F-27EF96D6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B7A1-13F7-8ECD-0468-994CB20EB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35DA578F-54C9-E146-2245-8B50A5C4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2362749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C8529A3B-A4FB-28BD-A3B6-F3F4B27F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051" y="2362749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enerated image">
            <a:extLst>
              <a:ext uri="{FF2B5EF4-FFF2-40B4-BE49-F238E27FC236}">
                <a16:creationId xmlns:a16="http://schemas.microsoft.com/office/drawing/2014/main" id="{A487B4D6-1D65-3365-291F-2B7E55CC9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15" y="2362750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236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12615-D0CA-4844-4DC4-A4DC0EEC5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B762-71AF-5017-984B-7453F160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543A-BC35-E5E5-5181-4716694AC731}"/>
              </a:ext>
            </a:extLst>
          </p:cNvPr>
          <p:cNvSpPr txBox="1"/>
          <p:nvPr/>
        </p:nvSpPr>
        <p:spPr>
          <a:xfrm>
            <a:off x="5151711" y="2178361"/>
            <a:ext cx="670272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User-Friendly for All Skill Levels </a:t>
            </a:r>
          </a:p>
          <a:p>
            <a:endParaRPr lang="en-US" sz="2400" b="1" dirty="0"/>
          </a:p>
          <a:p>
            <a:r>
              <a:rPr lang="en-US" sz="1400" b="1" i="1" dirty="0"/>
              <a:t>The Big Selling Point</a:t>
            </a:r>
          </a:p>
          <a:p>
            <a:endParaRPr lang="en-US" sz="2400" dirty="0"/>
          </a:p>
          <a:p>
            <a:r>
              <a:rPr lang="en-US" sz="2400" dirty="0"/>
              <a:t>Designed for a range of users—from citizen developers to DBAs and data engineers—providing an easy-to-use SaaS experience that simplifies data warehousing tasks while offering elements of a deeper customization for more experienced users.</a:t>
            </a:r>
            <a:endParaRPr lang="en-US" sz="2000" dirty="0"/>
          </a:p>
        </p:txBody>
      </p:sp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9405DFEA-2249-B7F8-2264-F49EE051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71" y="1867178"/>
            <a:ext cx="4053623" cy="405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7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6EC01-0C03-5912-44CB-7C6CDD54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CD27-FFBA-EC68-5D1D-E17692A8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dirty="0"/>
              <a:t>Sounds </a:t>
            </a:r>
            <a:r>
              <a:rPr lang="en-US" sz="4800" i="1" dirty="0"/>
              <a:t>wonderful</a:t>
            </a:r>
            <a:r>
              <a:rPr lang="en-US" sz="4800" dirty="0"/>
              <a:t> so…what’s the Issue?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Problems? - Imgflip">
            <a:extLst>
              <a:ext uri="{FF2B5EF4-FFF2-40B4-BE49-F238E27FC236}">
                <a16:creationId xmlns:a16="http://schemas.microsoft.com/office/drawing/2014/main" id="{048B3950-E027-7493-E279-4FE755F36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6"/>
          <a:stretch>
            <a:fillRect/>
          </a:stretch>
        </p:blipFill>
        <p:spPr bwMode="auto">
          <a:xfrm>
            <a:off x="3713226" y="2168934"/>
            <a:ext cx="4762500" cy="372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19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683D93-BAC5-14BC-5679-38339F19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01EE-0160-08AD-3C95-46E0D00F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/>
              <a:t>The Issues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9A05F-0406-8C04-D509-44A18AD9FD56}"/>
              </a:ext>
            </a:extLst>
          </p:cNvPr>
          <p:cNvSpPr txBox="1"/>
          <p:nvPr/>
        </p:nvSpPr>
        <p:spPr>
          <a:xfrm>
            <a:off x="6096000" y="2187328"/>
            <a:ext cx="59846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Case Sensitivity (solved!)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Performance Monitoring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Killing Capacity Murderers</a:t>
            </a:r>
          </a:p>
        </p:txBody>
      </p:sp>
      <p:pic>
        <p:nvPicPr>
          <p:cNvPr id="5122" name="Picture 2" descr="Meme Creator - Funny Issues? What issues? Meme Generator at MemeCreator ...">
            <a:extLst>
              <a:ext uri="{FF2B5EF4-FFF2-40B4-BE49-F238E27FC236}">
                <a16:creationId xmlns:a16="http://schemas.microsoft.com/office/drawing/2014/main" id="{A710CEDC-0A99-A66A-CBF4-52C47678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69" y="1933265"/>
            <a:ext cx="3654506" cy="414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163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D1188-E29C-49FE-FEA7-761188BBB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81CD-89C7-838A-0659-C77E810A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dirty="0"/>
              <a:t>Problem 1 – Case Sensitivity (solved!)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6A1B5-9388-5A40-8149-6D2FB809A73D}"/>
              </a:ext>
            </a:extLst>
          </p:cNvPr>
          <p:cNvSpPr txBox="1"/>
          <p:nvPr/>
        </p:nvSpPr>
        <p:spPr>
          <a:xfrm>
            <a:off x="5151711" y="2178361"/>
            <a:ext cx="67027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Fabric data warehouses are </a:t>
            </a:r>
            <a:r>
              <a:rPr lang="en-US" sz="2400" b="1" dirty="0"/>
              <a:t>case sensitive by default </a:t>
            </a:r>
            <a:r>
              <a:rPr lang="en-US" sz="2400" dirty="0"/>
              <a:t>which can lead to errors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– utilize the </a:t>
            </a:r>
            <a:r>
              <a:rPr lang="en-US" sz="2400" b="1" dirty="0"/>
              <a:t>API</a:t>
            </a:r>
            <a:r>
              <a:rPr lang="en-US" sz="2400" dirty="0"/>
              <a:t> to create a case-insensitive warehouse.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</a:t>
            </a:r>
            <a:r>
              <a:rPr lang="en-US" sz="2400" b="1" dirty="0"/>
              <a:t>you cannot convert </a:t>
            </a:r>
            <a:r>
              <a:rPr lang="en-US" sz="2400" dirty="0"/>
              <a:t>a warehouse to be case-insensitive. You must create a new one and port data over to it if necessary.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Mystery Fanfare: Cartoon of the Day: Case Sensitive">
            <a:extLst>
              <a:ext uri="{FF2B5EF4-FFF2-40B4-BE49-F238E27FC236}">
                <a16:creationId xmlns:a16="http://schemas.microsoft.com/office/drawing/2014/main" id="{4DE5676F-3961-1E72-0E14-E784FE38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5" y="1778000"/>
            <a:ext cx="428625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379124"/>
      </p:ext>
    </p:extLst>
  </p:cSld>
  <p:clrMapOvr>
    <a:masterClrMapping/>
  </p:clrMapOvr>
</p:sld>
</file>

<file path=ppt/theme/theme1.xml><?xml version="1.0" encoding="utf-8"?>
<a:theme xmlns:a="http://schemas.openxmlformats.org/drawingml/2006/main" name="Accessibl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Custom 1">
      <a:majorFont>
        <a:latin typeface="OpenDyslexic"/>
        <a:ea typeface=""/>
        <a:cs typeface=""/>
      </a:majorFont>
      <a:minorFont>
        <a:latin typeface="OpenDyslexicAl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ssible Theme" id="{10875AD4-5CAD-4872-B4F2-FE61D414DF08}" vid="{29D82CBB-C483-4E97-ACEB-BAAA2D7D27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Accessible Theme</Template>
  <TotalTime>15897</TotalTime>
  <Words>801</Words>
  <Application>Microsoft Office PowerPoint</Application>
  <PresentationFormat>Widescreen</PresentationFormat>
  <Paragraphs>85</Paragraphs>
  <Slides>15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  <vt:variant>
        <vt:lpstr>Custom Shows</vt:lpstr>
      </vt:variant>
      <vt:variant>
        <vt:i4>1</vt:i4>
      </vt:variant>
    </vt:vector>
  </HeadingPairs>
  <TitlesOfParts>
    <vt:vector size="26" baseType="lpstr">
      <vt:lpstr>Arial</vt:lpstr>
      <vt:lpstr>Calibri</vt:lpstr>
      <vt:lpstr>Inter UI</vt:lpstr>
      <vt:lpstr>OpenDyslexic</vt:lpstr>
      <vt:lpstr>OpenDyslexicAlta</vt:lpstr>
      <vt:lpstr>Segoe UI</vt:lpstr>
      <vt:lpstr>Space Grotesk</vt:lpstr>
      <vt:lpstr>Space Grotesk Light</vt:lpstr>
      <vt:lpstr>Space Grotesk Medium</vt:lpstr>
      <vt:lpstr>Accessible Theme</vt:lpstr>
      <vt:lpstr>Tips &amp; Tricks for Mastering Microsoft Fabric Data Warehousing</vt:lpstr>
      <vt:lpstr>About Me ~ Kristyna Ferris</vt:lpstr>
      <vt:lpstr>What is a Fabric Data Warehouse?</vt:lpstr>
      <vt:lpstr>What is a Fabric Data Warehouse?</vt:lpstr>
      <vt:lpstr>What is a Fabric Data Warehouse?</vt:lpstr>
      <vt:lpstr>What is a Fabric Data Warehouse?</vt:lpstr>
      <vt:lpstr>Sounds wonderful so…what’s the Issue?</vt:lpstr>
      <vt:lpstr>The Issues</vt:lpstr>
      <vt:lpstr>Problem 1 – Case Sensitivity (solved!)</vt:lpstr>
      <vt:lpstr>Success Story</vt:lpstr>
      <vt:lpstr>Demo Time!</vt:lpstr>
      <vt:lpstr>Problem 2 – Performance Monitoring</vt:lpstr>
      <vt:lpstr>Problem 3 – Killing those Capacity Murderers</vt:lpstr>
      <vt:lpstr>PowerPoint Presentation</vt:lpstr>
      <vt:lpstr>Don’t forget to connect, thanks for listening!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7</cp:revision>
  <dcterms:created xsi:type="dcterms:W3CDTF">2022-08-06T02:37:56Z</dcterms:created>
  <dcterms:modified xsi:type="dcterms:W3CDTF">2025-09-18T11:50:18Z</dcterms:modified>
</cp:coreProperties>
</file>